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4"/>
    <p:sldMasterId id="2147483759" r:id="rId5"/>
    <p:sldMasterId id="2147483823" r:id="rId6"/>
    <p:sldMasterId id="2147483842" r:id="rId7"/>
    <p:sldMasterId id="2147483892" r:id="rId8"/>
  </p:sldMasterIdLst>
  <p:notesMasterIdLst>
    <p:notesMasterId r:id="rId21"/>
  </p:notesMasterIdLst>
  <p:handoutMasterIdLst>
    <p:handoutMasterId r:id="rId22"/>
  </p:handoutMasterIdLst>
  <p:sldIdLst>
    <p:sldId id="261" r:id="rId9"/>
    <p:sldId id="1636" r:id="rId10"/>
    <p:sldId id="1638" r:id="rId11"/>
    <p:sldId id="256" r:id="rId12"/>
    <p:sldId id="257" r:id="rId13"/>
    <p:sldId id="258" r:id="rId14"/>
    <p:sldId id="259" r:id="rId15"/>
    <p:sldId id="260" r:id="rId16"/>
    <p:sldId id="265" r:id="rId17"/>
    <p:sldId id="1617" r:id="rId18"/>
    <p:sldId id="1633" r:id="rId19"/>
    <p:sldId id="1637" r:id="rId20"/>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na Haggerty" initials="KH" lastIdx="38" clrIdx="0"/>
  <p:cmAuthor id="2" name="Rachel Stevens" initials="RS" lastIdx="2" clrIdx="1"/>
  <p:cmAuthor id="3" name="Rachel Stevens" initials="RS [2]" lastIdx="1" clrIdx="2"/>
  <p:cmAuthor id="4" name="Rachel Stevens" initials="RS [3]" lastIdx="1" clrIdx="3"/>
  <p:cmAuthor id="5" name="Rachel Stevens" initials="RS [4]" lastIdx="1" clrIdx="4"/>
  <p:cmAuthor id="6" name="Rachel Stevens" initials="RS [5]" lastIdx="1" clrIdx="5"/>
  <p:cmAuthor id="7" name="Rachel Stevens" initials="RS [6]" lastIdx="1" clrIdx="6"/>
  <p:cmAuthor id="8" name="Rachel Stevens" initials="RS [7]" lastIdx="1" clrIdx="7"/>
  <p:cmAuthor id="9" name="Rachel Stevens" initials="RS [8]" lastIdx="1" clrIdx="8"/>
  <p:cmAuthor id="10" name="Rachel Stevens" initials="RS [9]" lastIdx="1" clrIdx="9"/>
  <p:cmAuthor id="11" name="Rachel Stevens" initials="RS [10]" lastIdx="1" clrIdx="10"/>
  <p:cmAuthor id="12" name="Rachel Stevens" initials="RS [11]" lastIdx="1" clrIdx="11"/>
  <p:cmAuthor id="13" name="Rachel Stevens" initials="RS [12]" lastIdx="1" clrIdx="12"/>
  <p:cmAuthor id="14" name="Rachel Stevens" initials="RS [13]" lastIdx="1" clrIdx="13"/>
  <p:cmAuthor id="15" name="Rachel Stevens" initials="RS [14]" lastIdx="1" clrIdx="14"/>
  <p:cmAuthor id="16" name="Rachel Stevens" initials="RS [15]" lastIdx="1" clrIdx="15"/>
  <p:cmAuthor id="17" name="Rachel Stevens" initials="RS [16]" lastIdx="1" clrIdx="1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521"/>
    <a:srgbClr val="5298D7"/>
    <a:srgbClr val="55575A"/>
    <a:srgbClr val="E41F13"/>
    <a:srgbClr val="00A9E4"/>
    <a:srgbClr val="C3D200"/>
    <a:srgbClr val="F8DA40"/>
    <a:srgbClr val="0DA64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5052" autoAdjust="0"/>
  </p:normalViewPr>
  <p:slideViewPr>
    <p:cSldViewPr snapToGrid="0" snapToObjects="1">
      <p:cViewPr varScale="1">
        <p:scale>
          <a:sx n="121" d="100"/>
          <a:sy n="121" d="100"/>
        </p:scale>
        <p:origin x="869" y="82"/>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03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B37CE-DC1E-4659-8F38-004B0B402D5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458BD07-35D2-4ADC-9B0B-9583F5BADE69}">
      <dgm:prSet/>
      <dgm:spPr/>
      <dgm:t>
        <a:bodyPr/>
        <a:lstStyle/>
        <a:p>
          <a:r>
            <a:rPr lang="en-US"/>
            <a:t>Has climate change entered in the conversations about how to provide environmental engineering solutions for clients? </a:t>
          </a:r>
        </a:p>
      </dgm:t>
    </dgm:pt>
    <dgm:pt modelId="{30289AA0-3792-4B1B-A2D5-7BED4FB7EACB}" type="parTrans" cxnId="{6BB67D0E-0138-4252-BA64-2259669750ED}">
      <dgm:prSet/>
      <dgm:spPr/>
      <dgm:t>
        <a:bodyPr/>
        <a:lstStyle/>
        <a:p>
          <a:endParaRPr lang="en-US"/>
        </a:p>
      </dgm:t>
    </dgm:pt>
    <dgm:pt modelId="{4476B0DB-4E05-4F94-9FBD-B23E0F171B23}" type="sibTrans" cxnId="{6BB67D0E-0138-4252-BA64-2259669750ED}">
      <dgm:prSet/>
      <dgm:spPr/>
      <dgm:t>
        <a:bodyPr/>
        <a:lstStyle/>
        <a:p>
          <a:endParaRPr lang="en-US"/>
        </a:p>
      </dgm:t>
    </dgm:pt>
    <dgm:pt modelId="{192E32D9-D9F8-4750-BE55-49E378CFB419}">
      <dgm:prSet/>
      <dgm:spPr/>
      <dgm:t>
        <a:bodyPr/>
        <a:lstStyle/>
        <a:p>
          <a:r>
            <a:rPr lang="en-US"/>
            <a:t>Has resilience or sustainability entered into the conversations with clients? I've been reflecting that critical infrastructure could be designed to be resilient with minimal requirements for specialized components so that it can be brought back on line quickly after any type of disaster. Is this concept of interest to clients?</a:t>
          </a:r>
        </a:p>
      </dgm:t>
    </dgm:pt>
    <dgm:pt modelId="{A80301D2-D0C4-4BA7-9CEB-271B0FCE7B35}" type="parTrans" cxnId="{B34C3D97-7684-470A-8C44-7B3ECB560CDC}">
      <dgm:prSet/>
      <dgm:spPr/>
      <dgm:t>
        <a:bodyPr/>
        <a:lstStyle/>
        <a:p>
          <a:endParaRPr lang="en-US"/>
        </a:p>
      </dgm:t>
    </dgm:pt>
    <dgm:pt modelId="{EAEC80EF-9DCC-4E42-A7EA-BFD68E9CED6A}" type="sibTrans" cxnId="{B34C3D97-7684-470A-8C44-7B3ECB560CDC}">
      <dgm:prSet/>
      <dgm:spPr/>
      <dgm:t>
        <a:bodyPr/>
        <a:lstStyle/>
        <a:p>
          <a:endParaRPr lang="en-US"/>
        </a:p>
      </dgm:t>
    </dgm:pt>
    <dgm:pt modelId="{6FFB257E-AAE8-4F54-BA55-780408838538}">
      <dgm:prSet/>
      <dgm:spPr/>
      <dgm:t>
        <a:bodyPr/>
        <a:lstStyle/>
        <a:p>
          <a:r>
            <a:rPr lang="en-US"/>
            <a:t>What skills or experiences would you like engineers to have before the come to Arcadis that Cornell grads don't currently bring? How could we do better at educating our students?</a:t>
          </a:r>
        </a:p>
      </dgm:t>
    </dgm:pt>
    <dgm:pt modelId="{DF7C4A72-A097-4F6A-86CF-5EAE93CA62C6}" type="parTrans" cxnId="{D411C0D3-6E6A-470F-B42A-AAC2038D8ECF}">
      <dgm:prSet/>
      <dgm:spPr/>
      <dgm:t>
        <a:bodyPr/>
        <a:lstStyle/>
        <a:p>
          <a:endParaRPr lang="en-US"/>
        </a:p>
      </dgm:t>
    </dgm:pt>
    <dgm:pt modelId="{300928A1-120B-4B3E-878D-FE6A2CCBAE56}" type="sibTrans" cxnId="{D411C0D3-6E6A-470F-B42A-AAC2038D8ECF}">
      <dgm:prSet/>
      <dgm:spPr/>
      <dgm:t>
        <a:bodyPr/>
        <a:lstStyle/>
        <a:p>
          <a:endParaRPr lang="en-US"/>
        </a:p>
      </dgm:t>
    </dgm:pt>
    <dgm:pt modelId="{6918606B-3590-4C53-BB32-96F26E14EBA5}">
      <dgm:prSet/>
      <dgm:spPr/>
      <dgm:t>
        <a:bodyPr/>
        <a:lstStyle/>
        <a:p>
          <a:r>
            <a:rPr lang="en-US"/>
            <a:t>What skills or experiences are Cornell students bringing to Arcadis that you find particularly beneficial? This is an opportunity to encourage students to get the kinds of experiences that will be helpful for their careers.</a:t>
          </a:r>
        </a:p>
      </dgm:t>
    </dgm:pt>
    <dgm:pt modelId="{5EC8E38A-F1CF-40BC-8681-BE56CA3E9EF3}" type="parTrans" cxnId="{F59BC1C4-98CE-40B9-9941-59B7AC368320}">
      <dgm:prSet/>
      <dgm:spPr/>
      <dgm:t>
        <a:bodyPr/>
        <a:lstStyle/>
        <a:p>
          <a:endParaRPr lang="en-US"/>
        </a:p>
      </dgm:t>
    </dgm:pt>
    <dgm:pt modelId="{C44BFCAF-0ABF-4B02-B529-8695DF45357C}" type="sibTrans" cxnId="{F59BC1C4-98CE-40B9-9941-59B7AC368320}">
      <dgm:prSet/>
      <dgm:spPr/>
      <dgm:t>
        <a:bodyPr/>
        <a:lstStyle/>
        <a:p>
          <a:endParaRPr lang="en-US"/>
        </a:p>
      </dgm:t>
    </dgm:pt>
    <dgm:pt modelId="{7E8BDE49-67FC-41EF-A10A-74735286B5A8}" type="pres">
      <dgm:prSet presAssocID="{1BBB37CE-DC1E-4659-8F38-004B0B402D5A}" presName="vert0" presStyleCnt="0">
        <dgm:presLayoutVars>
          <dgm:dir/>
          <dgm:animOne val="branch"/>
          <dgm:animLvl val="lvl"/>
        </dgm:presLayoutVars>
      </dgm:prSet>
      <dgm:spPr/>
    </dgm:pt>
    <dgm:pt modelId="{9A84944B-F6A6-4D1F-86EF-E0815555B274}" type="pres">
      <dgm:prSet presAssocID="{B458BD07-35D2-4ADC-9B0B-9583F5BADE69}" presName="thickLine" presStyleLbl="alignNode1" presStyleIdx="0" presStyleCnt="4"/>
      <dgm:spPr/>
    </dgm:pt>
    <dgm:pt modelId="{9DE7A12B-30C2-4B20-9517-3B1965F3D5F1}" type="pres">
      <dgm:prSet presAssocID="{B458BD07-35D2-4ADC-9B0B-9583F5BADE69}" presName="horz1" presStyleCnt="0"/>
      <dgm:spPr/>
    </dgm:pt>
    <dgm:pt modelId="{92A13BA9-CB51-407A-B068-5CDD62FF7C57}" type="pres">
      <dgm:prSet presAssocID="{B458BD07-35D2-4ADC-9B0B-9583F5BADE69}" presName="tx1" presStyleLbl="revTx" presStyleIdx="0" presStyleCnt="4"/>
      <dgm:spPr/>
    </dgm:pt>
    <dgm:pt modelId="{4D2255BE-71AE-4449-962B-A7ACA3EBED11}" type="pres">
      <dgm:prSet presAssocID="{B458BD07-35D2-4ADC-9B0B-9583F5BADE69}" presName="vert1" presStyleCnt="0"/>
      <dgm:spPr/>
    </dgm:pt>
    <dgm:pt modelId="{560D77F0-5117-4B9A-84AA-5078B90C9394}" type="pres">
      <dgm:prSet presAssocID="{192E32D9-D9F8-4750-BE55-49E378CFB419}" presName="thickLine" presStyleLbl="alignNode1" presStyleIdx="1" presStyleCnt="4"/>
      <dgm:spPr/>
    </dgm:pt>
    <dgm:pt modelId="{F97948FA-B992-458E-993D-9517675309F7}" type="pres">
      <dgm:prSet presAssocID="{192E32D9-D9F8-4750-BE55-49E378CFB419}" presName="horz1" presStyleCnt="0"/>
      <dgm:spPr/>
    </dgm:pt>
    <dgm:pt modelId="{3959729A-2069-4966-9A0A-9B4BB164CD28}" type="pres">
      <dgm:prSet presAssocID="{192E32D9-D9F8-4750-BE55-49E378CFB419}" presName="tx1" presStyleLbl="revTx" presStyleIdx="1" presStyleCnt="4"/>
      <dgm:spPr/>
    </dgm:pt>
    <dgm:pt modelId="{8062BC12-6D50-4F71-BEA9-F9752B20D1EF}" type="pres">
      <dgm:prSet presAssocID="{192E32D9-D9F8-4750-BE55-49E378CFB419}" presName="vert1" presStyleCnt="0"/>
      <dgm:spPr/>
    </dgm:pt>
    <dgm:pt modelId="{75DB7F51-1BDF-4383-8F49-3B69A3066C22}" type="pres">
      <dgm:prSet presAssocID="{6FFB257E-AAE8-4F54-BA55-780408838538}" presName="thickLine" presStyleLbl="alignNode1" presStyleIdx="2" presStyleCnt="4"/>
      <dgm:spPr/>
    </dgm:pt>
    <dgm:pt modelId="{DA9ACCB7-1F01-400A-8310-A9E55BFCA4A2}" type="pres">
      <dgm:prSet presAssocID="{6FFB257E-AAE8-4F54-BA55-780408838538}" presName="horz1" presStyleCnt="0"/>
      <dgm:spPr/>
    </dgm:pt>
    <dgm:pt modelId="{DD26BA03-6281-444C-AFE7-7B603F74378B}" type="pres">
      <dgm:prSet presAssocID="{6FFB257E-AAE8-4F54-BA55-780408838538}" presName="tx1" presStyleLbl="revTx" presStyleIdx="2" presStyleCnt="4"/>
      <dgm:spPr/>
    </dgm:pt>
    <dgm:pt modelId="{78AE0911-0EED-4AFD-9D14-3FDF2519731D}" type="pres">
      <dgm:prSet presAssocID="{6FFB257E-AAE8-4F54-BA55-780408838538}" presName="vert1" presStyleCnt="0"/>
      <dgm:spPr/>
    </dgm:pt>
    <dgm:pt modelId="{97AE7B85-2B6D-44A5-B714-4768FF0D3339}" type="pres">
      <dgm:prSet presAssocID="{6918606B-3590-4C53-BB32-96F26E14EBA5}" presName="thickLine" presStyleLbl="alignNode1" presStyleIdx="3" presStyleCnt="4"/>
      <dgm:spPr/>
    </dgm:pt>
    <dgm:pt modelId="{FFAE193B-869D-4B66-ADFE-8C54A190084F}" type="pres">
      <dgm:prSet presAssocID="{6918606B-3590-4C53-BB32-96F26E14EBA5}" presName="horz1" presStyleCnt="0"/>
      <dgm:spPr/>
    </dgm:pt>
    <dgm:pt modelId="{EE362733-6585-41C2-9972-6DE0CA52E828}" type="pres">
      <dgm:prSet presAssocID="{6918606B-3590-4C53-BB32-96F26E14EBA5}" presName="tx1" presStyleLbl="revTx" presStyleIdx="3" presStyleCnt="4"/>
      <dgm:spPr/>
    </dgm:pt>
    <dgm:pt modelId="{DF1D7868-CA34-42B9-88F0-EEB59C3D514C}" type="pres">
      <dgm:prSet presAssocID="{6918606B-3590-4C53-BB32-96F26E14EBA5}" presName="vert1" presStyleCnt="0"/>
      <dgm:spPr/>
    </dgm:pt>
  </dgm:ptLst>
  <dgm:cxnLst>
    <dgm:cxn modelId="{6BB67D0E-0138-4252-BA64-2259669750ED}" srcId="{1BBB37CE-DC1E-4659-8F38-004B0B402D5A}" destId="{B458BD07-35D2-4ADC-9B0B-9583F5BADE69}" srcOrd="0" destOrd="0" parTransId="{30289AA0-3792-4B1B-A2D5-7BED4FB7EACB}" sibTransId="{4476B0DB-4E05-4F94-9FBD-B23E0F171B23}"/>
    <dgm:cxn modelId="{9464272A-6A4F-4FD6-A746-696906FFF3C3}" type="presOf" srcId="{6FFB257E-AAE8-4F54-BA55-780408838538}" destId="{DD26BA03-6281-444C-AFE7-7B603F74378B}" srcOrd="0" destOrd="0" presId="urn:microsoft.com/office/officeart/2008/layout/LinedList"/>
    <dgm:cxn modelId="{354DD25C-6F88-4B41-9712-A332941938BD}" type="presOf" srcId="{6918606B-3590-4C53-BB32-96F26E14EBA5}" destId="{EE362733-6585-41C2-9972-6DE0CA52E828}" srcOrd="0" destOrd="0" presId="urn:microsoft.com/office/officeart/2008/layout/LinedList"/>
    <dgm:cxn modelId="{1AA5968E-666E-44AB-AD23-2F711EDF4C1D}" type="presOf" srcId="{1BBB37CE-DC1E-4659-8F38-004B0B402D5A}" destId="{7E8BDE49-67FC-41EF-A10A-74735286B5A8}" srcOrd="0" destOrd="0" presId="urn:microsoft.com/office/officeart/2008/layout/LinedList"/>
    <dgm:cxn modelId="{B34C3D97-7684-470A-8C44-7B3ECB560CDC}" srcId="{1BBB37CE-DC1E-4659-8F38-004B0B402D5A}" destId="{192E32D9-D9F8-4750-BE55-49E378CFB419}" srcOrd="1" destOrd="0" parTransId="{A80301D2-D0C4-4BA7-9CEB-271B0FCE7B35}" sibTransId="{EAEC80EF-9DCC-4E42-A7EA-BFD68E9CED6A}"/>
    <dgm:cxn modelId="{44395CAA-5042-404A-A039-F22222B5547B}" type="presOf" srcId="{B458BD07-35D2-4ADC-9B0B-9583F5BADE69}" destId="{92A13BA9-CB51-407A-B068-5CDD62FF7C57}" srcOrd="0" destOrd="0" presId="urn:microsoft.com/office/officeart/2008/layout/LinedList"/>
    <dgm:cxn modelId="{92AC64B1-4B2B-4A34-B313-41732CF3FB38}" type="presOf" srcId="{192E32D9-D9F8-4750-BE55-49E378CFB419}" destId="{3959729A-2069-4966-9A0A-9B4BB164CD28}" srcOrd="0" destOrd="0" presId="urn:microsoft.com/office/officeart/2008/layout/LinedList"/>
    <dgm:cxn modelId="{F59BC1C4-98CE-40B9-9941-59B7AC368320}" srcId="{1BBB37CE-DC1E-4659-8F38-004B0B402D5A}" destId="{6918606B-3590-4C53-BB32-96F26E14EBA5}" srcOrd="3" destOrd="0" parTransId="{5EC8E38A-F1CF-40BC-8681-BE56CA3E9EF3}" sibTransId="{C44BFCAF-0ABF-4B02-B529-8695DF45357C}"/>
    <dgm:cxn modelId="{D411C0D3-6E6A-470F-B42A-AAC2038D8ECF}" srcId="{1BBB37CE-DC1E-4659-8F38-004B0B402D5A}" destId="{6FFB257E-AAE8-4F54-BA55-780408838538}" srcOrd="2" destOrd="0" parTransId="{DF7C4A72-A097-4F6A-86CF-5EAE93CA62C6}" sibTransId="{300928A1-120B-4B3E-878D-FE6A2CCBAE56}"/>
    <dgm:cxn modelId="{55D90CA7-FC69-48D7-8FF5-B42420F6E508}" type="presParOf" srcId="{7E8BDE49-67FC-41EF-A10A-74735286B5A8}" destId="{9A84944B-F6A6-4D1F-86EF-E0815555B274}" srcOrd="0" destOrd="0" presId="urn:microsoft.com/office/officeart/2008/layout/LinedList"/>
    <dgm:cxn modelId="{FBFF73FD-B5FA-432B-94CA-849929435496}" type="presParOf" srcId="{7E8BDE49-67FC-41EF-A10A-74735286B5A8}" destId="{9DE7A12B-30C2-4B20-9517-3B1965F3D5F1}" srcOrd="1" destOrd="0" presId="urn:microsoft.com/office/officeart/2008/layout/LinedList"/>
    <dgm:cxn modelId="{875694E3-8BD2-4C2E-8454-12885A65A96E}" type="presParOf" srcId="{9DE7A12B-30C2-4B20-9517-3B1965F3D5F1}" destId="{92A13BA9-CB51-407A-B068-5CDD62FF7C57}" srcOrd="0" destOrd="0" presId="urn:microsoft.com/office/officeart/2008/layout/LinedList"/>
    <dgm:cxn modelId="{AF410E88-5579-48CC-B9E7-8F225BE0ED7B}" type="presParOf" srcId="{9DE7A12B-30C2-4B20-9517-3B1965F3D5F1}" destId="{4D2255BE-71AE-4449-962B-A7ACA3EBED11}" srcOrd="1" destOrd="0" presId="urn:microsoft.com/office/officeart/2008/layout/LinedList"/>
    <dgm:cxn modelId="{DB2E5E92-97D4-4950-9028-4E4BD3FE132D}" type="presParOf" srcId="{7E8BDE49-67FC-41EF-A10A-74735286B5A8}" destId="{560D77F0-5117-4B9A-84AA-5078B90C9394}" srcOrd="2" destOrd="0" presId="urn:microsoft.com/office/officeart/2008/layout/LinedList"/>
    <dgm:cxn modelId="{A75B3470-0D7A-4307-BD46-6B0489C49069}" type="presParOf" srcId="{7E8BDE49-67FC-41EF-A10A-74735286B5A8}" destId="{F97948FA-B992-458E-993D-9517675309F7}" srcOrd="3" destOrd="0" presId="urn:microsoft.com/office/officeart/2008/layout/LinedList"/>
    <dgm:cxn modelId="{7E67B421-62D5-4A1D-81AE-A9681E6696DE}" type="presParOf" srcId="{F97948FA-B992-458E-993D-9517675309F7}" destId="{3959729A-2069-4966-9A0A-9B4BB164CD28}" srcOrd="0" destOrd="0" presId="urn:microsoft.com/office/officeart/2008/layout/LinedList"/>
    <dgm:cxn modelId="{E48870C7-85D7-4332-9ADF-B43D41A3CCD6}" type="presParOf" srcId="{F97948FA-B992-458E-993D-9517675309F7}" destId="{8062BC12-6D50-4F71-BEA9-F9752B20D1EF}" srcOrd="1" destOrd="0" presId="urn:microsoft.com/office/officeart/2008/layout/LinedList"/>
    <dgm:cxn modelId="{A9D6F5B1-9A65-49D1-A15B-A141BF56B247}" type="presParOf" srcId="{7E8BDE49-67FC-41EF-A10A-74735286B5A8}" destId="{75DB7F51-1BDF-4383-8F49-3B69A3066C22}" srcOrd="4" destOrd="0" presId="urn:microsoft.com/office/officeart/2008/layout/LinedList"/>
    <dgm:cxn modelId="{7F2D527F-6FBE-48DA-8E46-F13651C9E1A2}" type="presParOf" srcId="{7E8BDE49-67FC-41EF-A10A-74735286B5A8}" destId="{DA9ACCB7-1F01-400A-8310-A9E55BFCA4A2}" srcOrd="5" destOrd="0" presId="urn:microsoft.com/office/officeart/2008/layout/LinedList"/>
    <dgm:cxn modelId="{69DEC98B-BF67-4560-BB76-5D52E712C66E}" type="presParOf" srcId="{DA9ACCB7-1F01-400A-8310-A9E55BFCA4A2}" destId="{DD26BA03-6281-444C-AFE7-7B603F74378B}" srcOrd="0" destOrd="0" presId="urn:microsoft.com/office/officeart/2008/layout/LinedList"/>
    <dgm:cxn modelId="{DA49B76F-A7C1-40EA-B456-3003F033DE32}" type="presParOf" srcId="{DA9ACCB7-1F01-400A-8310-A9E55BFCA4A2}" destId="{78AE0911-0EED-4AFD-9D14-3FDF2519731D}" srcOrd="1" destOrd="0" presId="urn:microsoft.com/office/officeart/2008/layout/LinedList"/>
    <dgm:cxn modelId="{36AD298F-C3E7-44CB-A86C-E222DD4813D5}" type="presParOf" srcId="{7E8BDE49-67FC-41EF-A10A-74735286B5A8}" destId="{97AE7B85-2B6D-44A5-B714-4768FF0D3339}" srcOrd="6" destOrd="0" presId="urn:microsoft.com/office/officeart/2008/layout/LinedList"/>
    <dgm:cxn modelId="{278C69DA-C9EF-405E-817E-95F95D03E3A4}" type="presParOf" srcId="{7E8BDE49-67FC-41EF-A10A-74735286B5A8}" destId="{FFAE193B-869D-4B66-ADFE-8C54A190084F}" srcOrd="7" destOrd="0" presId="urn:microsoft.com/office/officeart/2008/layout/LinedList"/>
    <dgm:cxn modelId="{433FE146-A9EF-422E-BF18-4FB3EC862DA4}" type="presParOf" srcId="{FFAE193B-869D-4B66-ADFE-8C54A190084F}" destId="{EE362733-6585-41C2-9972-6DE0CA52E828}" srcOrd="0" destOrd="0" presId="urn:microsoft.com/office/officeart/2008/layout/LinedList"/>
    <dgm:cxn modelId="{D294156A-8077-443D-9A9D-467412C2BD87}" type="presParOf" srcId="{FFAE193B-869D-4B66-ADFE-8C54A190084F}" destId="{DF1D7868-CA34-42B9-88F0-EEB59C3D514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4944B-F6A6-4D1F-86EF-E0815555B274}">
      <dsp:nvSpPr>
        <dsp:cNvPr id="0" name=""/>
        <dsp:cNvSpPr/>
      </dsp:nvSpPr>
      <dsp:spPr>
        <a:xfrm>
          <a:off x="0" y="0"/>
          <a:ext cx="107505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A13BA9-CB51-407A-B068-5CDD62FF7C57}">
      <dsp:nvSpPr>
        <dsp:cNvPr id="0" name=""/>
        <dsp:cNvSpPr/>
      </dsp:nvSpPr>
      <dsp:spPr>
        <a:xfrm>
          <a:off x="0" y="0"/>
          <a:ext cx="10750550" cy="11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Has climate change entered in the conversations about how to provide environmental engineering solutions for clients? </a:t>
          </a:r>
        </a:p>
      </dsp:txBody>
      <dsp:txXfrm>
        <a:off x="0" y="0"/>
        <a:ext cx="10750550" cy="1143403"/>
      </dsp:txXfrm>
    </dsp:sp>
    <dsp:sp modelId="{560D77F0-5117-4B9A-84AA-5078B90C9394}">
      <dsp:nvSpPr>
        <dsp:cNvPr id="0" name=""/>
        <dsp:cNvSpPr/>
      </dsp:nvSpPr>
      <dsp:spPr>
        <a:xfrm>
          <a:off x="0" y="1143403"/>
          <a:ext cx="107505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59729A-2069-4966-9A0A-9B4BB164CD28}">
      <dsp:nvSpPr>
        <dsp:cNvPr id="0" name=""/>
        <dsp:cNvSpPr/>
      </dsp:nvSpPr>
      <dsp:spPr>
        <a:xfrm>
          <a:off x="0" y="1143403"/>
          <a:ext cx="10750550" cy="11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Has resilience or sustainability entered into the conversations with clients? I've been reflecting that critical infrastructure could be designed to be resilient with minimal requirements for specialized components so that it can be brought back on line quickly after any type of disaster. Is this concept of interest to clients?</a:t>
          </a:r>
        </a:p>
      </dsp:txBody>
      <dsp:txXfrm>
        <a:off x="0" y="1143403"/>
        <a:ext cx="10750550" cy="1143403"/>
      </dsp:txXfrm>
    </dsp:sp>
    <dsp:sp modelId="{75DB7F51-1BDF-4383-8F49-3B69A3066C22}">
      <dsp:nvSpPr>
        <dsp:cNvPr id="0" name=""/>
        <dsp:cNvSpPr/>
      </dsp:nvSpPr>
      <dsp:spPr>
        <a:xfrm>
          <a:off x="0" y="2286806"/>
          <a:ext cx="107505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6BA03-6281-444C-AFE7-7B603F74378B}">
      <dsp:nvSpPr>
        <dsp:cNvPr id="0" name=""/>
        <dsp:cNvSpPr/>
      </dsp:nvSpPr>
      <dsp:spPr>
        <a:xfrm>
          <a:off x="0" y="2286806"/>
          <a:ext cx="10750550" cy="11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skills or experiences would you like engineers to have before the come to Arcadis that Cornell grads don't currently bring? How could we do better at educating our students?</a:t>
          </a:r>
        </a:p>
      </dsp:txBody>
      <dsp:txXfrm>
        <a:off x="0" y="2286806"/>
        <a:ext cx="10750550" cy="1143403"/>
      </dsp:txXfrm>
    </dsp:sp>
    <dsp:sp modelId="{97AE7B85-2B6D-44A5-B714-4768FF0D3339}">
      <dsp:nvSpPr>
        <dsp:cNvPr id="0" name=""/>
        <dsp:cNvSpPr/>
      </dsp:nvSpPr>
      <dsp:spPr>
        <a:xfrm>
          <a:off x="0" y="3430209"/>
          <a:ext cx="107505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62733-6585-41C2-9972-6DE0CA52E828}">
      <dsp:nvSpPr>
        <dsp:cNvPr id="0" name=""/>
        <dsp:cNvSpPr/>
      </dsp:nvSpPr>
      <dsp:spPr>
        <a:xfrm>
          <a:off x="0" y="3430209"/>
          <a:ext cx="10750550" cy="114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skills or experiences are Cornell students bringing to Arcadis that you find particularly beneficial? This is an opportunity to encourage students to get the kinds of experiences that will be helpful for their careers.</a:t>
          </a:r>
        </a:p>
      </dsp:txBody>
      <dsp:txXfrm>
        <a:off x="0" y="3430209"/>
        <a:ext cx="10750550" cy="114340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3870C1AE-E104-4D3A-907F-567DB33B884D}" type="slidenum">
              <a:rPr lang="en-US" smtClean="0"/>
              <a:t>‹#›</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60666" y="158821"/>
            <a:ext cx="3470656" cy="208164"/>
          </a:xfrm>
          <a:prstGeom prst="rect">
            <a:avLst/>
          </a:prstGeom>
        </p:spPr>
      </p:pic>
    </p:spTree>
    <p:extLst>
      <p:ext uri="{BB962C8B-B14F-4D97-AF65-F5344CB8AC3E}">
        <p14:creationId xmlns:p14="http://schemas.microsoft.com/office/powerpoint/2010/main" val="299180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73755"/>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928DF254-2EC7-45F9-BD30-BE0E7C158C9E}" type="slidenum">
              <a:rPr lang="en-US" smtClean="0"/>
              <a:t>‹#›</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767" y="132202"/>
            <a:ext cx="3470656" cy="208164"/>
          </a:xfrm>
          <a:prstGeom prst="rect">
            <a:avLst/>
          </a:prstGeom>
        </p:spPr>
      </p:pic>
    </p:spTree>
    <p:extLst>
      <p:ext uri="{BB962C8B-B14F-4D97-AF65-F5344CB8AC3E}">
        <p14:creationId xmlns:p14="http://schemas.microsoft.com/office/powerpoint/2010/main" val="362851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8DF254-2EC7-45F9-BD30-BE0E7C158C9E}" type="slidenum">
              <a:rPr lang="en-US" smtClean="0"/>
              <a:t>1</a:t>
            </a:fld>
            <a:endParaRPr lang="en-US" dirty="0"/>
          </a:p>
        </p:txBody>
      </p:sp>
    </p:spTree>
    <p:extLst>
      <p:ext uri="{BB962C8B-B14F-4D97-AF65-F5344CB8AC3E}">
        <p14:creationId xmlns:p14="http://schemas.microsoft.com/office/powerpoint/2010/main" val="248264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8AF98-495B-4020-9EB4-032DFCDD3AB2}" type="slidenum">
              <a:rPr lang="en-US" smtClean="0"/>
              <a:t>9</a:t>
            </a:fld>
            <a:endParaRPr lang="en-US" dirty="0"/>
          </a:p>
        </p:txBody>
      </p:sp>
    </p:spTree>
    <p:extLst>
      <p:ext uri="{BB962C8B-B14F-4D97-AF65-F5344CB8AC3E}">
        <p14:creationId xmlns:p14="http://schemas.microsoft.com/office/powerpoint/2010/main" val="1774608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8DF254-2EC7-45F9-BD30-BE0E7C158C9E}" type="slidenum">
              <a:rPr lang="en-US" smtClean="0"/>
              <a:t>10</a:t>
            </a:fld>
            <a:endParaRPr lang="en-US" dirty="0"/>
          </a:p>
        </p:txBody>
      </p:sp>
    </p:spTree>
    <p:extLst>
      <p:ext uri="{BB962C8B-B14F-4D97-AF65-F5344CB8AC3E}">
        <p14:creationId xmlns:p14="http://schemas.microsoft.com/office/powerpoint/2010/main" val="1978733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Orange"/>
          <p:cNvSpPr/>
          <p:nvPr userDrawn="1"/>
        </p:nvSpPr>
        <p:spPr>
          <a:xfrm>
            <a:off x="-12192" y="1792224"/>
            <a:ext cx="12204192" cy="5065776"/>
          </a:xfrm>
          <a:prstGeom prst="rect">
            <a:avLst/>
          </a:pr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a:p>
        </p:txBody>
      </p:sp>
      <p:sp>
        <p:nvSpPr>
          <p:cNvPr id="2" name="Title"/>
          <p:cNvSpPr>
            <a:spLocks noGrp="1"/>
          </p:cNvSpPr>
          <p:nvPr>
            <p:ph type="ctrTitle" hasCustomPrompt="1"/>
          </p:nvPr>
        </p:nvSpPr>
        <p:spPr>
          <a:xfrm>
            <a:off x="721642" y="2279810"/>
            <a:ext cx="10743285" cy="500697"/>
          </a:xfrm>
        </p:spPr>
        <p:txBody>
          <a:bodyPr lIns="0" tIns="0" rIns="0" bIns="0" anchor="t">
            <a:noAutofit/>
          </a:bodyPr>
          <a:lstStyle>
            <a:lvl1pPr algn="l">
              <a:defRPr sz="3800" cap="all" baseline="0">
                <a:solidFill>
                  <a:srgbClr val="FFFFFF"/>
                </a:solidFill>
              </a:defRPr>
            </a:lvl1pPr>
          </a:lstStyle>
          <a:p>
            <a:r>
              <a:rPr lang="en-US" dirty="0"/>
              <a:t>Presentation title</a:t>
            </a:r>
          </a:p>
        </p:txBody>
      </p:sp>
      <p:sp>
        <p:nvSpPr>
          <p:cNvPr id="3" name="Subtitle"/>
          <p:cNvSpPr>
            <a:spLocks noGrp="1"/>
          </p:cNvSpPr>
          <p:nvPr>
            <p:ph type="subTitle" idx="1" hasCustomPrompt="1"/>
          </p:nvPr>
        </p:nvSpPr>
        <p:spPr>
          <a:xfrm>
            <a:off x="721642" y="2967832"/>
            <a:ext cx="8812885" cy="509587"/>
          </a:xfrm>
          <a:prstGeom prst="rect">
            <a:avLst/>
          </a:prstGeom>
        </p:spPr>
        <p:txBody>
          <a:bodyPr lIns="0" tIns="0" rIns="0" bIns="0" anchor="t">
            <a:no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0" name="Date"/>
          <p:cNvSpPr>
            <a:spLocks noGrp="1"/>
          </p:cNvSpPr>
          <p:nvPr>
            <p:ph type="body" sz="quarter" idx="10" hasCustomPrompt="1"/>
          </p:nvPr>
        </p:nvSpPr>
        <p:spPr>
          <a:xfrm>
            <a:off x="721642" y="4017169"/>
            <a:ext cx="7421033" cy="523875"/>
          </a:xfrm>
          <a:prstGeom prst="rect">
            <a:avLst/>
          </a:prstGeom>
        </p:spPr>
        <p:txBody>
          <a:bodyPr lIns="0" tIns="0">
            <a:noAutofit/>
          </a:bodyPr>
          <a:lstStyle>
            <a:lvl1pPr marL="0" indent="0">
              <a:buFontTx/>
              <a:buNone/>
              <a:defRPr sz="1800">
                <a:solidFill>
                  <a:schemeClr val="tx1"/>
                </a:solidFill>
              </a:defRPr>
            </a:lvl1pPr>
          </a:lstStyle>
          <a:p>
            <a:pPr lvl="0"/>
            <a:r>
              <a:rPr lang="en-US" dirty="0"/>
              <a:t>Date</a:t>
            </a:r>
          </a:p>
        </p:txBody>
      </p:sp>
      <p:grpSp>
        <p:nvGrpSpPr>
          <p:cNvPr id="5" name="Group 4"/>
          <p:cNvGrpSpPr/>
          <p:nvPr userDrawn="1"/>
        </p:nvGrpSpPr>
        <p:grpSpPr>
          <a:xfrm>
            <a:off x="2" y="2898648"/>
            <a:ext cx="12204192" cy="3959352"/>
            <a:chOff x="2" y="2898648"/>
            <a:chExt cx="12204192" cy="3959352"/>
          </a:xfrm>
        </p:grpSpPr>
        <p:cxnSp>
          <p:nvCxnSpPr>
            <p:cNvPr id="17" name="Diagonal Line 2"/>
            <p:cNvCxnSpPr/>
            <p:nvPr userDrawn="1"/>
          </p:nvCxnSpPr>
          <p:spPr>
            <a:xfrm flipH="1">
              <a:off x="8122450" y="2898648"/>
              <a:ext cx="4081744" cy="3959352"/>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Diagonal Line 1"/>
            <p:cNvCxnSpPr/>
            <p:nvPr userDrawn="1"/>
          </p:nvCxnSpPr>
          <p:spPr>
            <a:xfrm flipH="1">
              <a:off x="9471804" y="4114800"/>
              <a:ext cx="2720196" cy="2743200"/>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Horizontal Line"/>
            <p:cNvCxnSpPr/>
            <p:nvPr userDrawn="1"/>
          </p:nvCxnSpPr>
          <p:spPr>
            <a:xfrm flipH="1">
              <a:off x="2" y="5661025"/>
              <a:ext cx="12204191" cy="0"/>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grpSp>
      <p:pic>
        <p:nvPicPr>
          <p:cNvPr id="12"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2566929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5" name="Slide Number Placeholder 4"/>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94169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Callout">
    <p:spTree>
      <p:nvGrpSpPr>
        <p:cNvPr id="1" name=""/>
        <p:cNvGrpSpPr/>
        <p:nvPr/>
      </p:nvGrpSpPr>
      <p:grpSpPr>
        <a:xfrm>
          <a:off x="0" y="0"/>
          <a:ext cx="0" cy="0"/>
          <a:chOff x="0" y="0"/>
          <a:chExt cx="0" cy="0"/>
        </a:xfrm>
      </p:grpSpPr>
      <p:sp>
        <p:nvSpPr>
          <p:cNvPr id="14" name="Freeform 13"/>
          <p:cNvSpPr/>
          <p:nvPr userDrawn="1"/>
        </p:nvSpPr>
        <p:spPr>
          <a:xfrm>
            <a:off x="8117721" y="2433028"/>
            <a:ext cx="3360000" cy="360000"/>
          </a:xfrm>
          <a:custGeom>
            <a:avLst/>
            <a:gdLst>
              <a:gd name="connsiteX0" fmla="*/ 174679 w 3360000"/>
              <a:gd name="connsiteY0" fmla="*/ 0 h 360000"/>
              <a:gd name="connsiteX1" fmla="*/ 1089175 w 3360000"/>
              <a:gd name="connsiteY1" fmla="*/ 0 h 360000"/>
              <a:gd name="connsiteX2" fmla="*/ 2445504 w 3360000"/>
              <a:gd name="connsiteY2" fmla="*/ 0 h 360000"/>
              <a:gd name="connsiteX3" fmla="*/ 3360000 w 3360000"/>
              <a:gd name="connsiteY3" fmla="*/ 0 h 360000"/>
              <a:gd name="connsiteX4" fmla="*/ 3360000 w 3360000"/>
              <a:gd name="connsiteY4" fmla="*/ 360000 h 360000"/>
              <a:gd name="connsiteX5" fmla="*/ 2445504 w 3360000"/>
              <a:gd name="connsiteY5" fmla="*/ 360000 h 360000"/>
              <a:gd name="connsiteX6" fmla="*/ 914496 w 3360000"/>
              <a:gd name="connsiteY6" fmla="*/ 360000 h 360000"/>
              <a:gd name="connsiteX7" fmla="*/ 0 w 3360000"/>
              <a:gd name="connsiteY7" fmla="*/ 360000 h 360000"/>
              <a:gd name="connsiteX8" fmla="*/ 0 w 3360000"/>
              <a:gd name="connsiteY8" fmla="*/ 1800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0000" h="360000">
                <a:moveTo>
                  <a:pt x="174679" y="0"/>
                </a:moveTo>
                <a:lnTo>
                  <a:pt x="1089175" y="0"/>
                </a:lnTo>
                <a:lnTo>
                  <a:pt x="2445504" y="0"/>
                </a:lnTo>
                <a:lnTo>
                  <a:pt x="3360000" y="0"/>
                </a:lnTo>
                <a:lnTo>
                  <a:pt x="3360000" y="360000"/>
                </a:lnTo>
                <a:lnTo>
                  <a:pt x="2445504" y="360000"/>
                </a:lnTo>
                <a:lnTo>
                  <a:pt x="914496" y="360000"/>
                </a:lnTo>
                <a:lnTo>
                  <a:pt x="0" y="360000"/>
                </a:lnTo>
                <a:lnTo>
                  <a:pt x="0" y="180000"/>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GB" sz="1800" dirty="0"/>
          </a:p>
        </p:txBody>
      </p:sp>
      <p:sp>
        <p:nvSpPr>
          <p:cNvPr id="9" name="Title"/>
          <p:cNvSpPr>
            <a:spLocks noGrp="1"/>
          </p:cNvSpPr>
          <p:nvPr>
            <p:ph type="title" hasCustomPrompt="1"/>
          </p:nvPr>
        </p:nvSpPr>
        <p:spPr>
          <a:xfrm>
            <a:off x="720000" y="1008000"/>
            <a:ext cx="7056000" cy="630000"/>
          </a:xfrm>
        </p:spPr>
        <p:txBody>
          <a:bodyPr>
            <a:noAutofit/>
          </a:bodyPr>
          <a:lstStyle>
            <a:lvl1pPr>
              <a:defRPr/>
            </a:lvl1pPr>
          </a:lstStyle>
          <a:p>
            <a:r>
              <a:rPr lang="en-US" dirty="0"/>
              <a:t>Add title</a:t>
            </a:r>
            <a:endParaRPr lang="en-GB" dirty="0"/>
          </a:p>
        </p:txBody>
      </p:sp>
      <p:sp>
        <p:nvSpPr>
          <p:cNvPr id="3" name="Content"/>
          <p:cNvSpPr>
            <a:spLocks noGrp="1"/>
          </p:cNvSpPr>
          <p:nvPr userDrawn="1">
            <p:ph idx="1" hasCustomPrompt="1"/>
          </p:nvPr>
        </p:nvSpPr>
        <p:spPr>
          <a:xfrm>
            <a:off x="720783" y="1783080"/>
            <a:ext cx="7056000" cy="3877945"/>
          </a:xfrm>
          <a:prstGeom prst="rect">
            <a:avLst/>
          </a:prstGeom>
        </p:spPr>
        <p:txBody>
          <a:bodyPr lIns="0" tIns="0" anchor="t" anchorCtr="0">
            <a:noAutofit/>
          </a:bodyPr>
          <a:lstStyle>
            <a:lvl1pPr marL="0" marR="0" indent="0" algn="l"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1800" baseline="0">
                <a:solidFill>
                  <a:srgbClr val="000000"/>
                </a:solidFill>
              </a:defRPr>
            </a:lvl1pPr>
            <a:lvl2pPr>
              <a:defRPr>
                <a:solidFill>
                  <a:schemeClr val="tx1"/>
                </a:solidFill>
              </a:defRPr>
            </a:lvl2pPr>
            <a:lvl3pPr>
              <a:defRPr>
                <a:solidFill>
                  <a:srgbClr val="000000"/>
                </a:solidFill>
              </a:defRPr>
            </a:lvl3pPr>
            <a:lvl4pPr>
              <a:defRPr>
                <a:solidFill>
                  <a:srgbClr val="000000"/>
                </a:solidFill>
              </a:defRPr>
            </a:lvl4pPr>
            <a:lvl5pPr>
              <a:defRPr>
                <a:solidFill>
                  <a:srgbClr val="000000"/>
                </a:solidFill>
              </a:defRPr>
            </a:lvl5pPr>
          </a:lstStyle>
          <a:p>
            <a:pPr lvl="1"/>
            <a:r>
              <a:rPr lang="en-US" dirty="0"/>
              <a:t>Click to add text, tables, charts, smart art, pictures or media</a:t>
            </a:r>
          </a:p>
        </p:txBody>
      </p:sp>
      <p:sp>
        <p:nvSpPr>
          <p:cNvPr id="5" name="Kicker"/>
          <p:cNvSpPr>
            <a:spLocks noGrp="1"/>
          </p:cNvSpPr>
          <p:nvPr>
            <p:ph type="body" sz="quarter" idx="15" hasCustomPrompt="1"/>
          </p:nvPr>
        </p:nvSpPr>
        <p:spPr>
          <a:xfrm>
            <a:off x="720000" y="5778122"/>
            <a:ext cx="10752000" cy="522000"/>
          </a:xfrm>
          <a:solidFill>
            <a:schemeClr val="tx2"/>
          </a:solidFill>
          <a:ln>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1" name="Foldover Corner"/>
          <p:cNvSpPr>
            <a:spLocks/>
          </p:cNvSpPr>
          <p:nvPr userDrawn="1"/>
        </p:nvSpPr>
        <p:spPr>
          <a:xfrm>
            <a:off x="8117721" y="2433028"/>
            <a:ext cx="180000" cy="180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5" name="Text Foldover Box"/>
          <p:cNvSpPr>
            <a:spLocks noGrp="1"/>
          </p:cNvSpPr>
          <p:nvPr userDrawn="1">
            <p:ph type="body" sz="quarter" idx="14" hasCustomPrompt="1"/>
          </p:nvPr>
        </p:nvSpPr>
        <p:spPr>
          <a:xfrm>
            <a:off x="8117721" y="2615958"/>
            <a:ext cx="3360000" cy="1288009"/>
          </a:xfrm>
          <a:prstGeom prst="rect">
            <a:avLst/>
          </a:prstGeom>
          <a:solidFill>
            <a:schemeClr val="accent1"/>
          </a:solidFill>
          <a:ln>
            <a:noFill/>
          </a:ln>
        </p:spPr>
        <p:txBody>
          <a:bodyPr wrap="square" lIns="216000" tIns="0" rIns="216000" bIns="288000">
            <a:sp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800" b="1" baseline="0">
                <a:solidFill>
                  <a:schemeClr val="bg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marL="0" marR="0" lvl="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dirty="0"/>
              <a:t>Edit call out text. Do not change the width of box, will adjust vertically automatically.</a:t>
            </a:r>
          </a:p>
        </p:txBody>
      </p:sp>
      <p:sp>
        <p:nvSpPr>
          <p:cNvPr id="2" name="Date Placeholder 1"/>
          <p:cNvSpPr>
            <a:spLocks noGrp="1"/>
          </p:cNvSpPr>
          <p:nvPr>
            <p:ph type="dt" sz="half" idx="16"/>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7"/>
          </p:nvPr>
        </p:nvSpPr>
        <p:spPr/>
        <p:txBody>
          <a:bodyPr/>
          <a:lstStyle/>
          <a:p>
            <a:endParaRPr lang="en-GB" dirty="0"/>
          </a:p>
        </p:txBody>
      </p:sp>
      <p:sp>
        <p:nvSpPr>
          <p:cNvPr id="6" name="Slide Number Placeholder 5"/>
          <p:cNvSpPr>
            <a:spLocks noGrp="1"/>
          </p:cNvSpPr>
          <p:nvPr>
            <p:ph type="sldNum" sz="quarter" idx="18"/>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699571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Orange">
    <p:spTree>
      <p:nvGrpSpPr>
        <p:cNvPr id="1" name=""/>
        <p:cNvGrpSpPr/>
        <p:nvPr/>
      </p:nvGrpSpPr>
      <p:grpSpPr>
        <a:xfrm>
          <a:off x="0" y="0"/>
          <a:ext cx="0" cy="0"/>
          <a:chOff x="0" y="0"/>
          <a:chExt cx="0" cy="0"/>
        </a:xfrm>
      </p:grpSpPr>
      <p:grpSp>
        <p:nvGrpSpPr>
          <p:cNvPr id="3" name="Group 2"/>
          <p:cNvGrpSpPr/>
          <p:nvPr userDrawn="1"/>
        </p:nvGrpSpPr>
        <p:grpSpPr>
          <a:xfrm>
            <a:off x="718799" y="1620000"/>
            <a:ext cx="10753201" cy="4688724"/>
            <a:chOff x="11711515" y="1620001"/>
            <a:chExt cx="10753201" cy="4688724"/>
          </a:xfrm>
        </p:grpSpPr>
        <p:sp>
          <p:nvSpPr>
            <p:cNvPr id="13" name="Freeform 12"/>
            <p:cNvSpPr/>
            <p:nvPr userDrawn="1"/>
          </p:nvSpPr>
          <p:spPr>
            <a:xfrm>
              <a:off x="11711515" y="1620001"/>
              <a:ext cx="10753201" cy="4688724"/>
            </a:xfrm>
            <a:custGeom>
              <a:avLst/>
              <a:gdLst>
                <a:gd name="connsiteX0" fmla="*/ 0 w 10753201"/>
                <a:gd name="connsiteY0" fmla="*/ 0 h 4688724"/>
                <a:gd name="connsiteX1" fmla="*/ 1 w 10753201"/>
                <a:gd name="connsiteY1" fmla="*/ 0 h 4688724"/>
                <a:gd name="connsiteX2" fmla="*/ 1 w 10753201"/>
                <a:gd name="connsiteY2" fmla="*/ 288000 h 4688724"/>
                <a:gd name="connsiteX3" fmla="*/ 288001 w 10753201"/>
                <a:gd name="connsiteY3" fmla="*/ 0 h 4688724"/>
                <a:gd name="connsiteX4" fmla="*/ 10753201 w 10753201"/>
                <a:gd name="connsiteY4" fmla="*/ 0 h 4688724"/>
                <a:gd name="connsiteX5" fmla="*/ 10753201 w 10753201"/>
                <a:gd name="connsiteY5" fmla="*/ 621754 h 4688724"/>
                <a:gd name="connsiteX6" fmla="*/ 10753201 w 10753201"/>
                <a:gd name="connsiteY6" fmla="*/ 1620000 h 4688724"/>
                <a:gd name="connsiteX7" fmla="*/ 10753201 w 10753201"/>
                <a:gd name="connsiteY7" fmla="*/ 4688724 h 4688724"/>
                <a:gd name="connsiteX8" fmla="*/ 0 w 10753201"/>
                <a:gd name="connsiteY8" fmla="*/ 4688724 h 4688724"/>
                <a:gd name="connsiteX9" fmla="*/ 0 w 10753201"/>
                <a:gd name="connsiteY9" fmla="*/ 1620000 h 4688724"/>
                <a:gd name="connsiteX10" fmla="*/ 0 w 10753201"/>
                <a:gd name="connsiteY10" fmla="*/ 621754 h 468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201" h="4688724">
                  <a:moveTo>
                    <a:pt x="0" y="0"/>
                  </a:moveTo>
                  <a:lnTo>
                    <a:pt x="1" y="0"/>
                  </a:lnTo>
                  <a:lnTo>
                    <a:pt x="1" y="288000"/>
                  </a:lnTo>
                  <a:lnTo>
                    <a:pt x="288001" y="0"/>
                  </a:lnTo>
                  <a:lnTo>
                    <a:pt x="10753201" y="0"/>
                  </a:lnTo>
                  <a:lnTo>
                    <a:pt x="10753201" y="621754"/>
                  </a:lnTo>
                  <a:lnTo>
                    <a:pt x="10753201" y="1620000"/>
                  </a:lnTo>
                  <a:lnTo>
                    <a:pt x="10753201" y="4688724"/>
                  </a:lnTo>
                  <a:lnTo>
                    <a:pt x="0" y="4688724"/>
                  </a:lnTo>
                  <a:lnTo>
                    <a:pt x="0" y="1620000"/>
                  </a:lnTo>
                  <a:lnTo>
                    <a:pt x="0" y="621754"/>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Foldover Corner"/>
            <p:cNvSpPr>
              <a:spLocks/>
            </p:cNvSpPr>
            <p:nvPr userDrawn="1"/>
          </p:nvSpPr>
          <p:spPr>
            <a:xfrm>
              <a:off x="11711515" y="1620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pic>
        <p:nvPicPr>
          <p:cNvPr id="7"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264915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lide Grey">
    <p:spTree>
      <p:nvGrpSpPr>
        <p:cNvPr id="1" name=""/>
        <p:cNvGrpSpPr/>
        <p:nvPr/>
      </p:nvGrpSpPr>
      <p:grpSpPr>
        <a:xfrm>
          <a:off x="0" y="0"/>
          <a:ext cx="0" cy="0"/>
          <a:chOff x="0" y="0"/>
          <a:chExt cx="0" cy="0"/>
        </a:xfrm>
      </p:grpSpPr>
      <p:grpSp>
        <p:nvGrpSpPr>
          <p:cNvPr id="8" name="Group 7"/>
          <p:cNvGrpSpPr/>
          <p:nvPr userDrawn="1"/>
        </p:nvGrpSpPr>
        <p:grpSpPr>
          <a:xfrm>
            <a:off x="718799" y="1620000"/>
            <a:ext cx="10753201" cy="4688724"/>
            <a:chOff x="11711515" y="1620001"/>
            <a:chExt cx="10753201" cy="4688724"/>
          </a:xfrm>
        </p:grpSpPr>
        <p:sp>
          <p:nvSpPr>
            <p:cNvPr id="10" name="Freeform 9"/>
            <p:cNvSpPr/>
            <p:nvPr userDrawn="1"/>
          </p:nvSpPr>
          <p:spPr>
            <a:xfrm>
              <a:off x="11711515" y="1620001"/>
              <a:ext cx="10753201" cy="4688724"/>
            </a:xfrm>
            <a:custGeom>
              <a:avLst/>
              <a:gdLst>
                <a:gd name="connsiteX0" fmla="*/ 0 w 10753201"/>
                <a:gd name="connsiteY0" fmla="*/ 0 h 4688724"/>
                <a:gd name="connsiteX1" fmla="*/ 1 w 10753201"/>
                <a:gd name="connsiteY1" fmla="*/ 0 h 4688724"/>
                <a:gd name="connsiteX2" fmla="*/ 1 w 10753201"/>
                <a:gd name="connsiteY2" fmla="*/ 288000 h 4688724"/>
                <a:gd name="connsiteX3" fmla="*/ 288001 w 10753201"/>
                <a:gd name="connsiteY3" fmla="*/ 0 h 4688724"/>
                <a:gd name="connsiteX4" fmla="*/ 10753201 w 10753201"/>
                <a:gd name="connsiteY4" fmla="*/ 0 h 4688724"/>
                <a:gd name="connsiteX5" fmla="*/ 10753201 w 10753201"/>
                <a:gd name="connsiteY5" fmla="*/ 621754 h 4688724"/>
                <a:gd name="connsiteX6" fmla="*/ 10753201 w 10753201"/>
                <a:gd name="connsiteY6" fmla="*/ 1620000 h 4688724"/>
                <a:gd name="connsiteX7" fmla="*/ 10753201 w 10753201"/>
                <a:gd name="connsiteY7" fmla="*/ 4688724 h 4688724"/>
                <a:gd name="connsiteX8" fmla="*/ 0 w 10753201"/>
                <a:gd name="connsiteY8" fmla="*/ 4688724 h 4688724"/>
                <a:gd name="connsiteX9" fmla="*/ 0 w 10753201"/>
                <a:gd name="connsiteY9" fmla="*/ 1620000 h 4688724"/>
                <a:gd name="connsiteX10" fmla="*/ 0 w 10753201"/>
                <a:gd name="connsiteY10" fmla="*/ 621754 h 468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201" h="4688724">
                  <a:moveTo>
                    <a:pt x="0" y="0"/>
                  </a:moveTo>
                  <a:lnTo>
                    <a:pt x="1" y="0"/>
                  </a:lnTo>
                  <a:lnTo>
                    <a:pt x="1" y="288000"/>
                  </a:lnTo>
                  <a:lnTo>
                    <a:pt x="288001" y="0"/>
                  </a:lnTo>
                  <a:lnTo>
                    <a:pt x="10753201" y="0"/>
                  </a:lnTo>
                  <a:lnTo>
                    <a:pt x="10753201" y="621754"/>
                  </a:lnTo>
                  <a:lnTo>
                    <a:pt x="10753201" y="1620000"/>
                  </a:lnTo>
                  <a:lnTo>
                    <a:pt x="10753201" y="4688724"/>
                  </a:lnTo>
                  <a:lnTo>
                    <a:pt x="0" y="4688724"/>
                  </a:lnTo>
                  <a:lnTo>
                    <a:pt x="0" y="1620000"/>
                  </a:lnTo>
                  <a:lnTo>
                    <a:pt x="0" y="621754"/>
                  </a:lnTo>
                  <a:close/>
                </a:path>
              </a:pathLst>
            </a:cu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Foldover Corner"/>
            <p:cNvSpPr>
              <a:spLocks/>
            </p:cNvSpPr>
            <p:nvPr userDrawn="1"/>
          </p:nvSpPr>
          <p:spPr>
            <a:xfrm>
              <a:off x="11711515" y="1620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pic>
        <p:nvPicPr>
          <p:cNvPr id="7"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2878570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2 Content w Titles">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noAutofit/>
          </a:bodyPr>
          <a:lstStyle>
            <a:lvl1pPr>
              <a:defRPr baseline="0"/>
            </a:lvl1pPr>
          </a:lstStyle>
          <a:p>
            <a:r>
              <a:rPr lang="en-US" dirty="0"/>
              <a:t>Add title</a:t>
            </a:r>
            <a:endParaRPr lang="en-GB" dirty="0"/>
          </a:p>
        </p:txBody>
      </p:sp>
      <p:sp>
        <p:nvSpPr>
          <p:cNvPr id="3"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no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5" name="Content Left"/>
          <p:cNvSpPr>
            <a:spLocks noGrp="1"/>
          </p:cNvSpPr>
          <p:nvPr>
            <p:ph sz="quarter" idx="16" hasCustomPrompt="1"/>
          </p:nvPr>
        </p:nvSpPr>
        <p:spPr>
          <a:xfrm>
            <a:off x="720784" y="2162175"/>
            <a:ext cx="5208000" cy="3498850"/>
          </a:xfrm>
        </p:spPr>
        <p:txBody>
          <a:bodyPr>
            <a:noAutofit/>
          </a:bodyPr>
          <a:lstStyle>
            <a:lvl2pPr>
              <a:defRPr baseline="0">
                <a:solidFill>
                  <a:schemeClr val="tx1"/>
                </a:solidFill>
              </a:defRPr>
            </a:lvl2pPr>
          </a:lstStyle>
          <a:p>
            <a:pPr lvl="1"/>
            <a:r>
              <a:rPr lang="en-GB" dirty="0"/>
              <a:t>Click to add text, tables, charts, smart art, pictures or media</a:t>
            </a:r>
          </a:p>
        </p:txBody>
      </p:sp>
      <p:sp>
        <p:nvSpPr>
          <p:cNvPr id="17" name="Org Heading Left"/>
          <p:cNvSpPr>
            <a:spLocks noGrp="1"/>
          </p:cNvSpPr>
          <p:nvPr>
            <p:ph type="body" sz="quarter" idx="17" hasCustomPrompt="1"/>
          </p:nvPr>
        </p:nvSpPr>
        <p:spPr>
          <a:xfrm>
            <a:off x="720784" y="1755097"/>
            <a:ext cx="5208000" cy="405490"/>
          </a:xfrm>
        </p:spPr>
        <p:txBody>
          <a:bodyPr tIns="0" bIns="0" anchor="ctr">
            <a:no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US"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7" name="Content Right"/>
          <p:cNvSpPr>
            <a:spLocks noGrp="1"/>
          </p:cNvSpPr>
          <p:nvPr>
            <p:ph sz="quarter" idx="18" hasCustomPrompt="1"/>
          </p:nvPr>
        </p:nvSpPr>
        <p:spPr>
          <a:xfrm>
            <a:off x="6264000" y="2162175"/>
            <a:ext cx="5208000" cy="3498850"/>
          </a:xfrm>
        </p:spPr>
        <p:txBody>
          <a:bodyPr>
            <a:noAutofit/>
          </a:bodyPr>
          <a:lstStyle>
            <a:lvl2pPr>
              <a:defRPr>
                <a:solidFill>
                  <a:schemeClr val="tx1"/>
                </a:solidFill>
              </a:defRPr>
            </a:lvl2pPr>
          </a:lstStyle>
          <a:p>
            <a:pPr lvl="1"/>
            <a:r>
              <a:rPr lang="en-GB" dirty="0"/>
              <a:t>Click to add text, tables, charts, smart art, pictures or media</a:t>
            </a:r>
          </a:p>
        </p:txBody>
      </p:sp>
      <p:sp>
        <p:nvSpPr>
          <p:cNvPr id="29" name="Org Heading Right"/>
          <p:cNvSpPr>
            <a:spLocks noGrp="1"/>
          </p:cNvSpPr>
          <p:nvPr>
            <p:ph type="body" sz="quarter" idx="19" hasCustomPrompt="1"/>
          </p:nvPr>
        </p:nvSpPr>
        <p:spPr>
          <a:xfrm>
            <a:off x="6265000" y="1754433"/>
            <a:ext cx="5207000" cy="406155"/>
          </a:xfrm>
        </p:spPr>
        <p:txBody>
          <a:bodyPr tIns="0" bIns="0" anchor="ctr">
            <a:no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GB"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 name="Date Placeholder 1"/>
          <p:cNvSpPr>
            <a:spLocks noGrp="1"/>
          </p:cNvSpPr>
          <p:nvPr>
            <p:ph type="dt" sz="half" idx="2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22"/>
          </p:nvPr>
        </p:nvSpPr>
        <p:spPr/>
        <p:txBody>
          <a:bodyPr/>
          <a:lstStyle/>
          <a:p>
            <a:endParaRPr lang="en-GB" dirty="0"/>
          </a:p>
        </p:txBody>
      </p:sp>
      <p:sp>
        <p:nvSpPr>
          <p:cNvPr id="6" name="Slide Number Placeholder 5"/>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079622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Content, 3 Images">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720783"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6"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2" name="Content Placeholder"/>
          <p:cNvSpPr>
            <a:spLocks noGrp="1"/>
          </p:cNvSpPr>
          <p:nvPr>
            <p:ph sz="quarter" idx="11" hasCustomPrompt="1"/>
          </p:nvPr>
        </p:nvSpPr>
        <p:spPr>
          <a:xfrm>
            <a:off x="720783" y="1689028"/>
            <a:ext cx="10752000" cy="1400969"/>
          </a:xfrm>
        </p:spPr>
        <p:txBody>
          <a:bodyPr/>
          <a:lstStyle>
            <a:lvl1pPr>
              <a:defRPr>
                <a:solidFill>
                  <a:schemeClr val="tx1"/>
                </a:solidFill>
              </a:defRPr>
            </a:lvl1pPr>
          </a:lstStyle>
          <a:p>
            <a:pPr lvl="0"/>
            <a:r>
              <a:rPr lang="en-US" dirty="0"/>
              <a:t>Click to add text, tables, charts, smart art, pictures or media</a:t>
            </a:r>
          </a:p>
        </p:txBody>
      </p:sp>
      <p:sp>
        <p:nvSpPr>
          <p:cNvPr id="17" name="Content PIcture 1"/>
          <p:cNvSpPr>
            <a:spLocks noGrp="1"/>
          </p:cNvSpPr>
          <p:nvPr>
            <p:ph sz="quarter" idx="12" hasCustomPrompt="1"/>
          </p:nvPr>
        </p:nvSpPr>
        <p:spPr>
          <a:xfrm>
            <a:off x="721784"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19" name="Content PIcture 2"/>
          <p:cNvSpPr>
            <a:spLocks noGrp="1"/>
          </p:cNvSpPr>
          <p:nvPr>
            <p:ph sz="quarter" idx="13" hasCustomPrompt="1"/>
          </p:nvPr>
        </p:nvSpPr>
        <p:spPr>
          <a:xfrm>
            <a:off x="4416000"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1" name="Content PIcture 3"/>
          <p:cNvSpPr>
            <a:spLocks noGrp="1"/>
          </p:cNvSpPr>
          <p:nvPr>
            <p:ph sz="quarter" idx="15" hasCustomPrompt="1"/>
          </p:nvPr>
        </p:nvSpPr>
        <p:spPr>
          <a:xfrm>
            <a:off x="8112783"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 name="Date Placeholder 1"/>
          <p:cNvSpPr>
            <a:spLocks noGrp="1"/>
          </p:cNvSpPr>
          <p:nvPr>
            <p:ph type="dt" sz="half" idx="17"/>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8"/>
          </p:nvPr>
        </p:nvSpPr>
        <p:spPr/>
        <p:txBody>
          <a:bodyPr/>
          <a:lstStyle/>
          <a:p>
            <a:endParaRPr lang="en-GB" dirty="0"/>
          </a:p>
        </p:txBody>
      </p:sp>
      <p:sp>
        <p:nvSpPr>
          <p:cNvPr id="5" name="Slide Number Placeholder 4"/>
          <p:cNvSpPr>
            <a:spLocks noGrp="1"/>
          </p:cNvSpPr>
          <p:nvPr>
            <p:ph type="sldNum" sz="quarter" idx="19"/>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315218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Large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3360000" cy="952182"/>
          </a:xfrm>
        </p:spPr>
        <p:txBody>
          <a:bodyPr lIns="0" tIns="0" anchor="t" anchorCtr="0">
            <a:noAutofit/>
          </a:bodyPr>
          <a:lstStyle>
            <a:lvl1pPr>
              <a:defRPr baseline="0"/>
            </a:lvl1pPr>
          </a:lstStyle>
          <a:p>
            <a:r>
              <a:rPr lang="en-US" dirty="0"/>
              <a:t>Add title</a:t>
            </a:r>
          </a:p>
        </p:txBody>
      </p:sp>
      <p:sp>
        <p:nvSpPr>
          <p:cNvPr id="6" name="Kicker"/>
          <p:cNvSpPr>
            <a:spLocks noGrp="1"/>
          </p:cNvSpPr>
          <p:nvPr>
            <p:ph type="body" sz="quarter" idx="19"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1361" y="2091884"/>
            <a:ext cx="3360000" cy="3554536"/>
          </a:xfrm>
          <a:prstGeom prst="rect">
            <a:avLst/>
          </a:prstGeom>
        </p:spPr>
        <p:txBody>
          <a:bodyPr lIns="0" tIns="0" bIns="0" anchor="t" anchorCtr="0">
            <a:no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9" name="Content Right"/>
          <p:cNvSpPr>
            <a:spLocks noGrp="1"/>
          </p:cNvSpPr>
          <p:nvPr>
            <p:ph sz="quarter" idx="18" hasCustomPrompt="1"/>
          </p:nvPr>
        </p:nvSpPr>
        <p:spPr>
          <a:xfrm>
            <a:off x="4416000" y="1008000"/>
            <a:ext cx="7056000" cy="4638420"/>
          </a:xfrm>
          <a:noFill/>
        </p:spPr>
        <p:txBody>
          <a:bodyPr>
            <a:noAutofit/>
          </a:bodyPr>
          <a:lstStyle>
            <a:lvl1pPr>
              <a:defRPr>
                <a:solidFill>
                  <a:schemeClr val="tx1"/>
                </a:solidFill>
              </a:defRPr>
            </a:lvl1pPr>
          </a:lstStyle>
          <a:p>
            <a:pPr lvl="0"/>
            <a:r>
              <a:rPr lang="en-GB" dirty="0"/>
              <a:t>Click to add text, tables, charts, smart art, picture or media</a:t>
            </a:r>
          </a:p>
        </p:txBody>
      </p:sp>
      <p:sp>
        <p:nvSpPr>
          <p:cNvPr id="4" name="Date Placeholder 3"/>
          <p:cNvSpPr>
            <a:spLocks noGrp="1"/>
          </p:cNvSpPr>
          <p:nvPr>
            <p:ph type="dt" sz="half" idx="20"/>
          </p:nvPr>
        </p:nvSpPr>
        <p:spPr/>
        <p:txBody>
          <a:bodyPr/>
          <a:lstStyle/>
          <a:p>
            <a:fld id="{7174028F-FC55-4814-9D01-B1C00550C2C3}" type="datetime4">
              <a:rPr lang="en-GB" smtClean="0"/>
              <a:pPr/>
              <a:t>19 September 2019</a:t>
            </a:fld>
            <a:endParaRPr lang="en-GB" dirty="0"/>
          </a:p>
        </p:txBody>
      </p:sp>
      <p:sp>
        <p:nvSpPr>
          <p:cNvPr id="5" name="Footer Placeholder 4"/>
          <p:cNvSpPr>
            <a:spLocks noGrp="1"/>
          </p:cNvSpPr>
          <p:nvPr>
            <p:ph type="ftr" sz="quarter" idx="21"/>
          </p:nvPr>
        </p:nvSpPr>
        <p:spPr/>
        <p:txBody>
          <a:bodyPr/>
          <a:lstStyle/>
          <a:p>
            <a:endParaRPr lang="en-GB" dirty="0"/>
          </a:p>
        </p:txBody>
      </p:sp>
      <p:sp>
        <p:nvSpPr>
          <p:cNvPr id="7" name="Slide Number Placeholder 6"/>
          <p:cNvSpPr>
            <a:spLocks noGrp="1"/>
          </p:cNvSpPr>
          <p:nvPr>
            <p:ph type="sldNum" sz="quarter" idx="22"/>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3664536797"/>
      </p:ext>
    </p:extLst>
  </p:cSld>
  <p:clrMapOvr>
    <a:masterClrMapping/>
  </p:clrMapOvr>
  <p:extLst>
    <p:ext uri="{DCECCB84-F9BA-43D5-87BE-67443E8EF086}">
      <p15:sldGuideLst xmlns:p15="http://schemas.microsoft.com/office/powerpoint/2012/main">
        <p15:guide id="1" orient="horz" pos="3566" userDrawn="1">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Narrow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7056000" cy="630000"/>
          </a:xfrm>
        </p:spPr>
        <p:txBody>
          <a:bodyPr lIns="0" tIns="0" anchor="t" anchorCtr="0">
            <a:noAutofit/>
          </a:bodyPr>
          <a:lstStyle>
            <a:lvl1pPr>
              <a:defRPr baseline="0"/>
            </a:lvl1pPr>
          </a:lstStyle>
          <a:p>
            <a:r>
              <a:rPr lang="en-US" dirty="0"/>
              <a:t>Add title</a:t>
            </a:r>
          </a:p>
        </p:txBody>
      </p:sp>
      <p:sp>
        <p:nvSpPr>
          <p:cNvPr id="7"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0783" y="1755096"/>
            <a:ext cx="7061200" cy="3905930"/>
          </a:xfrm>
          <a:prstGeom prst="rect">
            <a:avLst/>
          </a:prstGeom>
        </p:spPr>
        <p:txBody>
          <a:bodyPr lIns="0" tIns="0" anchor="t" anchorCtr="0">
            <a:no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6" name="Content Right"/>
          <p:cNvSpPr>
            <a:spLocks noGrp="1"/>
          </p:cNvSpPr>
          <p:nvPr>
            <p:ph sz="quarter" idx="19" hasCustomPrompt="1"/>
          </p:nvPr>
        </p:nvSpPr>
        <p:spPr>
          <a:xfrm>
            <a:off x="8112000" y="1008001"/>
            <a:ext cx="3360000" cy="4653025"/>
          </a:xfrm>
        </p:spPr>
        <p:txBody>
          <a:bodyPr>
            <a:noAutofit/>
          </a:bodyPr>
          <a:lstStyle>
            <a:lvl1pPr>
              <a:defRPr>
                <a:solidFill>
                  <a:schemeClr val="tx1"/>
                </a:solidFill>
              </a:defRPr>
            </a:lvl1pPr>
          </a:lstStyle>
          <a:p>
            <a:pPr lvl="0"/>
            <a:r>
              <a:rPr lang="en-US" dirty="0"/>
              <a:t>Click to add text, tables, charts, smart art, pictures or media</a:t>
            </a:r>
          </a:p>
        </p:txBody>
      </p:sp>
      <p:sp>
        <p:nvSpPr>
          <p:cNvPr id="4" name="Date Placeholder 3"/>
          <p:cNvSpPr>
            <a:spLocks noGrp="1"/>
          </p:cNvSpPr>
          <p:nvPr>
            <p:ph type="dt" sz="half" idx="21"/>
          </p:nvPr>
        </p:nvSpPr>
        <p:spPr/>
        <p:txBody>
          <a:bodyPr/>
          <a:lstStyle/>
          <a:p>
            <a:fld id="{7174028F-FC55-4814-9D01-B1C00550C2C3}" type="datetime4">
              <a:rPr lang="en-GB" smtClean="0"/>
              <a:pPr/>
              <a:t>19 September 2019</a:t>
            </a:fld>
            <a:endParaRPr lang="en-GB" dirty="0"/>
          </a:p>
        </p:txBody>
      </p:sp>
      <p:sp>
        <p:nvSpPr>
          <p:cNvPr id="5" name="Footer Placeholder 4"/>
          <p:cNvSpPr>
            <a:spLocks noGrp="1"/>
          </p:cNvSpPr>
          <p:nvPr>
            <p:ph type="ftr" sz="quarter" idx="22"/>
          </p:nvPr>
        </p:nvSpPr>
        <p:spPr/>
        <p:txBody>
          <a:bodyPr/>
          <a:lstStyle/>
          <a:p>
            <a:endParaRPr lang="en-GB" dirty="0"/>
          </a:p>
        </p:txBody>
      </p:sp>
      <p:sp>
        <p:nvSpPr>
          <p:cNvPr id="9" name="Slide Number Placeholder 8"/>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3120237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rmAutofit/>
          </a:bodyPr>
          <a:lstStyle>
            <a:lvl1pPr>
              <a:defRPr baseline="0"/>
            </a:lvl1pPr>
          </a:lstStyle>
          <a:p>
            <a:r>
              <a:rPr lang="en-US" dirty="0"/>
              <a:t>Add title</a:t>
            </a:r>
          </a:p>
        </p:txBody>
      </p:sp>
      <p:sp>
        <p:nvSpPr>
          <p:cNvPr id="3" name="Content Placeholder 2"/>
          <p:cNvSpPr>
            <a:spLocks noGrp="1"/>
          </p:cNvSpPr>
          <p:nvPr>
            <p:ph sz="quarter" idx="12"/>
          </p:nvPr>
        </p:nvSpPr>
        <p:spPr>
          <a:xfrm>
            <a:off x="719667" y="1638001"/>
            <a:ext cx="10752667" cy="3926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3"/>
          </p:nvPr>
        </p:nvSpPr>
        <p:spPr/>
        <p:txBody>
          <a:bodyPr/>
          <a:lstStyle/>
          <a:p>
            <a:fld id="{646166EA-9F0E-4B7D-BAFD-497A3DC7058E}" type="datetime4">
              <a:rPr lang="en-GB" smtClean="0"/>
              <a:t>19 September 2019</a:t>
            </a:fld>
            <a:endParaRPr lang="en-GB" dirty="0"/>
          </a:p>
        </p:txBody>
      </p:sp>
      <p:sp>
        <p:nvSpPr>
          <p:cNvPr id="5" name="Footer Placeholder 4"/>
          <p:cNvSpPr>
            <a:spLocks noGrp="1"/>
          </p:cNvSpPr>
          <p:nvPr>
            <p:ph type="ftr" sz="quarter" idx="14"/>
          </p:nvPr>
        </p:nvSpPr>
        <p:spPr/>
        <p:txBody>
          <a:bodyPr/>
          <a:lstStyle/>
          <a:p>
            <a:endParaRPr lang="en-GB" dirty="0"/>
          </a:p>
        </p:txBody>
      </p:sp>
      <p:sp>
        <p:nvSpPr>
          <p:cNvPr id="6" name="Slide Number Placeholder 5"/>
          <p:cNvSpPr>
            <a:spLocks noGrp="1"/>
          </p:cNvSpPr>
          <p:nvPr>
            <p:ph type="sldNum" sz="quarter" idx="15"/>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79565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5CDD-3D9A-AA49-B77C-1BC4DF3A2E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66DC23-B8E2-824B-89C9-B3A70085B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4EC719-E0B9-294E-8C94-5ADA849A6835}"/>
              </a:ext>
            </a:extLst>
          </p:cNvPr>
          <p:cNvSpPr>
            <a:spLocks noGrp="1"/>
          </p:cNvSpPr>
          <p:nvPr>
            <p:ph type="dt" sz="half" idx="10"/>
          </p:nvPr>
        </p:nvSpPr>
        <p:spPr/>
        <p:txBody>
          <a:bodyPr/>
          <a:lstStyle/>
          <a:p>
            <a:fld id="{BB9AF58C-5584-3A41-9477-4801DDB6CC1B}" type="datetimeFigureOut">
              <a:rPr lang="en-US" smtClean="0"/>
              <a:t>9/19/2019</a:t>
            </a:fld>
            <a:endParaRPr lang="en-US" dirty="0"/>
          </a:p>
        </p:txBody>
      </p:sp>
      <p:sp>
        <p:nvSpPr>
          <p:cNvPr id="5" name="Footer Placeholder 4">
            <a:extLst>
              <a:ext uri="{FF2B5EF4-FFF2-40B4-BE49-F238E27FC236}">
                <a16:creationId xmlns:a16="http://schemas.microsoft.com/office/drawing/2014/main" id="{D6FAB94C-1826-264D-BFE2-77EC796002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6101EE-AC8D-B24B-BB86-CBE4811F2A68}"/>
              </a:ext>
            </a:extLst>
          </p:cNvPr>
          <p:cNvSpPr>
            <a:spLocks noGrp="1"/>
          </p:cNvSpPr>
          <p:nvPr>
            <p:ph type="sldNum" sz="quarter" idx="12"/>
          </p:nvPr>
        </p:nvSpPr>
        <p:spPr/>
        <p:txBody>
          <a:bodyPr/>
          <a:lstStyle/>
          <a:p>
            <a:fld id="{278FE808-D572-2541-B05F-65A1542BEBA7}" type="slidenum">
              <a:rPr lang="en-US" smtClean="0"/>
              <a:t>‹#›</a:t>
            </a:fld>
            <a:endParaRPr lang="en-US" dirty="0"/>
          </a:p>
        </p:txBody>
      </p:sp>
      <p:pic>
        <p:nvPicPr>
          <p:cNvPr id="7" name="Picture 6">
            <a:extLst>
              <a:ext uri="{FF2B5EF4-FFF2-40B4-BE49-F238E27FC236}">
                <a16:creationId xmlns:a16="http://schemas.microsoft.com/office/drawing/2014/main" id="{6B1BB0CB-0ED8-46F4-856C-FF30F6D7E4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07780" y="288078"/>
            <a:ext cx="2560320" cy="270164"/>
          </a:xfrm>
          <a:prstGeom prst="rect">
            <a:avLst/>
          </a:prstGeom>
          <a:noFill/>
          <a:ln>
            <a:noFill/>
          </a:ln>
        </p:spPr>
      </p:pic>
    </p:spTree>
    <p:extLst>
      <p:ext uri="{BB962C8B-B14F-4D97-AF65-F5344CB8AC3E}">
        <p14:creationId xmlns:p14="http://schemas.microsoft.com/office/powerpoint/2010/main" val="1662276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 image">
    <p:spTree>
      <p:nvGrpSpPr>
        <p:cNvPr id="1" name=""/>
        <p:cNvGrpSpPr/>
        <p:nvPr/>
      </p:nvGrpSpPr>
      <p:grpSpPr>
        <a:xfrm>
          <a:off x="0" y="0"/>
          <a:ext cx="0" cy="0"/>
          <a:chOff x="0" y="0"/>
          <a:chExt cx="0" cy="0"/>
        </a:xfrm>
      </p:grpSpPr>
      <p:sp>
        <p:nvSpPr>
          <p:cNvPr id="6" name="Picture Placeholder"/>
          <p:cNvSpPr>
            <a:spLocks noGrp="1"/>
          </p:cNvSpPr>
          <p:nvPr>
            <p:ph type="pic" sz="quarter" idx="11"/>
          </p:nvPr>
        </p:nvSpPr>
        <p:spPr>
          <a:xfrm>
            <a:off x="1" y="1800000"/>
            <a:ext cx="12204700" cy="5065712"/>
          </a:xfrm>
          <a:prstGeom prst="rect">
            <a:avLst/>
          </a:prstGeom>
        </p:spPr>
        <p:txBody>
          <a:bodyPr anchor="ctr"/>
          <a:lstStyle>
            <a:lvl1pPr algn="ctr">
              <a:defRPr>
                <a:solidFill>
                  <a:schemeClr val="tx1"/>
                </a:solidFill>
              </a:defRPr>
            </a:lvl1pPr>
          </a:lstStyle>
          <a:p>
            <a:r>
              <a:rPr lang="en-US" dirty="0"/>
              <a:t>Click icon to add picture</a:t>
            </a:r>
          </a:p>
        </p:txBody>
      </p:sp>
      <p:grpSp>
        <p:nvGrpSpPr>
          <p:cNvPr id="5" name="Group 4"/>
          <p:cNvGrpSpPr/>
          <p:nvPr userDrawn="1"/>
        </p:nvGrpSpPr>
        <p:grpSpPr>
          <a:xfrm>
            <a:off x="719665" y="2070001"/>
            <a:ext cx="10753200" cy="1620000"/>
            <a:chOff x="719665" y="756001"/>
            <a:chExt cx="10753200" cy="1620000"/>
          </a:xfrm>
        </p:grpSpPr>
        <p:sp>
          <p:nvSpPr>
            <p:cNvPr id="16" name="Freeform 15"/>
            <p:cNvSpPr/>
            <p:nvPr userDrawn="1"/>
          </p:nvSpPr>
          <p:spPr>
            <a:xfrm>
              <a:off x="719665" y="756001"/>
              <a:ext cx="10753200" cy="1620000"/>
            </a:xfrm>
            <a:custGeom>
              <a:avLst/>
              <a:gdLst>
                <a:gd name="connsiteX0" fmla="*/ 0 w 10753200"/>
                <a:gd name="connsiteY0" fmla="*/ 0 h 1620000"/>
                <a:gd name="connsiteX1" fmla="*/ 1 w 10753200"/>
                <a:gd name="connsiteY1" fmla="*/ 0 h 1620000"/>
                <a:gd name="connsiteX2" fmla="*/ 1 w 10753200"/>
                <a:gd name="connsiteY2" fmla="*/ 288000 h 1620000"/>
                <a:gd name="connsiteX3" fmla="*/ 288001 w 10753200"/>
                <a:gd name="connsiteY3" fmla="*/ 0 h 1620000"/>
                <a:gd name="connsiteX4" fmla="*/ 10753200 w 10753200"/>
                <a:gd name="connsiteY4" fmla="*/ 0 h 1620000"/>
                <a:gd name="connsiteX5" fmla="*/ 10753200 w 10753200"/>
                <a:gd name="connsiteY5" fmla="*/ 1620000 h 1620000"/>
                <a:gd name="connsiteX6" fmla="*/ 0 w 10753200"/>
                <a:gd name="connsiteY6"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00" h="1620000">
                  <a:moveTo>
                    <a:pt x="0" y="0"/>
                  </a:moveTo>
                  <a:lnTo>
                    <a:pt x="1" y="0"/>
                  </a:lnTo>
                  <a:lnTo>
                    <a:pt x="1" y="288000"/>
                  </a:lnTo>
                  <a:lnTo>
                    <a:pt x="288001" y="0"/>
                  </a:lnTo>
                  <a:lnTo>
                    <a:pt x="10753200" y="0"/>
                  </a:lnTo>
                  <a:lnTo>
                    <a:pt x="10753200" y="1620000"/>
                  </a:lnTo>
                  <a:lnTo>
                    <a:pt x="0" y="1620000"/>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Foldover Corner"/>
            <p:cNvSpPr>
              <a:spLocks/>
            </p:cNvSpPr>
            <p:nvPr userDrawn="1"/>
          </p:nvSpPr>
          <p:spPr>
            <a:xfrm>
              <a:off x="719665" y="756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p:cNvSpPr>
            <a:spLocks noGrp="1"/>
          </p:cNvSpPr>
          <p:nvPr userDrawn="1">
            <p:ph type="ctrTitle" hasCustomPrompt="1"/>
          </p:nvPr>
        </p:nvSpPr>
        <p:spPr>
          <a:xfrm>
            <a:off x="1152001" y="2341722"/>
            <a:ext cx="9534313" cy="500697"/>
          </a:xfrm>
        </p:spPr>
        <p:txBody>
          <a:bodyPr lIns="0" tIns="0" anchor="t">
            <a:noAutofit/>
          </a:bodyPr>
          <a:lstStyle>
            <a:lvl1pPr algn="l">
              <a:defRPr sz="3600" cap="all" baseline="0">
                <a:solidFill>
                  <a:srgbClr val="FFFFFF"/>
                </a:solidFill>
              </a:defRPr>
            </a:lvl1pPr>
          </a:lstStyle>
          <a:p>
            <a:r>
              <a:rPr lang="en-US" dirty="0"/>
              <a:t>PRESENTATION TITLE</a:t>
            </a:r>
          </a:p>
        </p:txBody>
      </p:sp>
      <p:sp>
        <p:nvSpPr>
          <p:cNvPr id="3" name="Subtitle"/>
          <p:cNvSpPr>
            <a:spLocks noGrp="1"/>
          </p:cNvSpPr>
          <p:nvPr userDrawn="1">
            <p:ph type="subTitle" idx="1" hasCustomPrompt="1"/>
          </p:nvPr>
        </p:nvSpPr>
        <p:spPr>
          <a:xfrm>
            <a:off x="1152001" y="2967832"/>
            <a:ext cx="9534313" cy="509587"/>
          </a:xfrm>
          <a:prstGeom prst="rect">
            <a:avLst/>
          </a:prstGeom>
        </p:spPr>
        <p:txBody>
          <a:bodyPr lIns="0" tIns="0" b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  Date</a:t>
            </a:r>
          </a:p>
        </p:txBody>
      </p:sp>
      <p:pic>
        <p:nvPicPr>
          <p:cNvPr id="8"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92834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_NoLogo">
    <p:spTree>
      <p:nvGrpSpPr>
        <p:cNvPr id="1" name=""/>
        <p:cNvGrpSpPr/>
        <p:nvPr/>
      </p:nvGrpSpPr>
      <p:grpSpPr>
        <a:xfrm>
          <a:off x="0" y="0"/>
          <a:ext cx="0" cy="0"/>
          <a:chOff x="0" y="0"/>
          <a:chExt cx="0" cy="0"/>
        </a:xfrm>
      </p:grpSpPr>
      <p:sp>
        <p:nvSpPr>
          <p:cNvPr id="4" name="Orange"/>
          <p:cNvSpPr/>
          <p:nvPr userDrawn="1"/>
        </p:nvSpPr>
        <p:spPr>
          <a:xfrm>
            <a:off x="-12192" y="1792224"/>
            <a:ext cx="12204192" cy="5065776"/>
          </a:xfrm>
          <a:prstGeom prst="rect">
            <a:avLst/>
          </a:pr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oAutofit/>
          </a:bodyPr>
          <a:lstStyle/>
          <a:p>
            <a:pPr algn="ctr"/>
            <a:endParaRPr lang="en-US" sz="1800" dirty="0"/>
          </a:p>
        </p:txBody>
      </p:sp>
      <p:sp>
        <p:nvSpPr>
          <p:cNvPr id="2" name="Title"/>
          <p:cNvSpPr>
            <a:spLocks noGrp="1"/>
          </p:cNvSpPr>
          <p:nvPr>
            <p:ph type="ctrTitle" hasCustomPrompt="1"/>
          </p:nvPr>
        </p:nvSpPr>
        <p:spPr>
          <a:xfrm>
            <a:off x="721642" y="2279810"/>
            <a:ext cx="10743285" cy="500697"/>
          </a:xfrm>
        </p:spPr>
        <p:txBody>
          <a:bodyPr lIns="0" tIns="0" rIns="0" bIns="0" anchor="t">
            <a:noAutofit/>
          </a:bodyPr>
          <a:lstStyle>
            <a:lvl1pPr algn="l">
              <a:defRPr sz="3800" cap="all" baseline="0">
                <a:solidFill>
                  <a:srgbClr val="FFFFFF"/>
                </a:solidFill>
              </a:defRPr>
            </a:lvl1pPr>
          </a:lstStyle>
          <a:p>
            <a:r>
              <a:rPr lang="en-US" dirty="0"/>
              <a:t>Presentation title</a:t>
            </a:r>
          </a:p>
        </p:txBody>
      </p:sp>
      <p:sp>
        <p:nvSpPr>
          <p:cNvPr id="3" name="Subtitle"/>
          <p:cNvSpPr>
            <a:spLocks noGrp="1"/>
          </p:cNvSpPr>
          <p:nvPr>
            <p:ph type="subTitle" idx="1" hasCustomPrompt="1"/>
          </p:nvPr>
        </p:nvSpPr>
        <p:spPr>
          <a:xfrm>
            <a:off x="721642" y="2967832"/>
            <a:ext cx="8812885" cy="509587"/>
          </a:xfrm>
          <a:prstGeom prst="rect">
            <a:avLst/>
          </a:prstGeom>
        </p:spPr>
        <p:txBody>
          <a:bodyPr lIns="0" tIns="0" rIns="0" bIns="0" anchor="t">
            <a:no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0" name="Date"/>
          <p:cNvSpPr>
            <a:spLocks noGrp="1"/>
          </p:cNvSpPr>
          <p:nvPr>
            <p:ph type="body" sz="quarter" idx="10" hasCustomPrompt="1"/>
          </p:nvPr>
        </p:nvSpPr>
        <p:spPr>
          <a:xfrm>
            <a:off x="721642" y="4017169"/>
            <a:ext cx="7421033" cy="523875"/>
          </a:xfrm>
          <a:prstGeom prst="rect">
            <a:avLst/>
          </a:prstGeom>
        </p:spPr>
        <p:txBody>
          <a:bodyPr lIns="0" tIns="0">
            <a:noAutofit/>
          </a:bodyPr>
          <a:lstStyle>
            <a:lvl1pPr marL="0" indent="0">
              <a:buFontTx/>
              <a:buNone/>
              <a:defRPr sz="1800">
                <a:solidFill>
                  <a:schemeClr val="tx1"/>
                </a:solidFill>
              </a:defRPr>
            </a:lvl1pPr>
          </a:lstStyle>
          <a:p>
            <a:pPr lvl="0"/>
            <a:r>
              <a:rPr lang="en-US" dirty="0"/>
              <a:t>Date</a:t>
            </a:r>
          </a:p>
        </p:txBody>
      </p:sp>
      <p:pic>
        <p:nvPicPr>
          <p:cNvPr id="12"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grpSp>
        <p:nvGrpSpPr>
          <p:cNvPr id="11" name="Group 10"/>
          <p:cNvGrpSpPr/>
          <p:nvPr userDrawn="1"/>
        </p:nvGrpSpPr>
        <p:grpSpPr>
          <a:xfrm>
            <a:off x="2" y="2898648"/>
            <a:ext cx="12204192" cy="3959352"/>
            <a:chOff x="2" y="2898648"/>
            <a:chExt cx="12204192" cy="3959352"/>
          </a:xfrm>
        </p:grpSpPr>
        <p:cxnSp>
          <p:nvCxnSpPr>
            <p:cNvPr id="13" name="Diagonal Line 2"/>
            <p:cNvCxnSpPr/>
            <p:nvPr userDrawn="1"/>
          </p:nvCxnSpPr>
          <p:spPr>
            <a:xfrm flipH="1">
              <a:off x="8122450" y="2898648"/>
              <a:ext cx="4081744" cy="3959352"/>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Diagonal Line 1"/>
            <p:cNvCxnSpPr/>
            <p:nvPr userDrawn="1"/>
          </p:nvCxnSpPr>
          <p:spPr>
            <a:xfrm flipH="1">
              <a:off x="9471804" y="4114800"/>
              <a:ext cx="2720196" cy="2743200"/>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Horizontal Line"/>
            <p:cNvCxnSpPr/>
            <p:nvPr userDrawn="1"/>
          </p:nvCxnSpPr>
          <p:spPr>
            <a:xfrm flipH="1">
              <a:off x="2" y="5661025"/>
              <a:ext cx="12204191" cy="0"/>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5915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 image_NoLogo">
    <p:spTree>
      <p:nvGrpSpPr>
        <p:cNvPr id="1" name=""/>
        <p:cNvGrpSpPr/>
        <p:nvPr/>
      </p:nvGrpSpPr>
      <p:grpSpPr>
        <a:xfrm>
          <a:off x="0" y="0"/>
          <a:ext cx="0" cy="0"/>
          <a:chOff x="0" y="0"/>
          <a:chExt cx="0" cy="0"/>
        </a:xfrm>
      </p:grpSpPr>
      <p:sp>
        <p:nvSpPr>
          <p:cNvPr id="6" name="Picture Placeholder"/>
          <p:cNvSpPr>
            <a:spLocks noGrp="1"/>
          </p:cNvSpPr>
          <p:nvPr>
            <p:ph type="pic" sz="quarter" idx="11"/>
          </p:nvPr>
        </p:nvSpPr>
        <p:spPr>
          <a:xfrm>
            <a:off x="1" y="1800000"/>
            <a:ext cx="12204700" cy="5065712"/>
          </a:xfrm>
          <a:prstGeom prst="rect">
            <a:avLst/>
          </a:prstGeom>
        </p:spPr>
        <p:txBody>
          <a:bodyPr anchor="ctr">
            <a:noAutofit/>
          </a:bodyPr>
          <a:lstStyle>
            <a:lvl1pPr algn="ctr">
              <a:defRPr>
                <a:solidFill>
                  <a:schemeClr val="tx1"/>
                </a:solidFill>
              </a:defRPr>
            </a:lvl1pPr>
          </a:lstStyle>
          <a:p>
            <a:endParaRPr lang="en-US" dirty="0"/>
          </a:p>
        </p:txBody>
      </p:sp>
      <p:grpSp>
        <p:nvGrpSpPr>
          <p:cNvPr id="9" name="Group 8"/>
          <p:cNvGrpSpPr/>
          <p:nvPr userDrawn="1"/>
        </p:nvGrpSpPr>
        <p:grpSpPr>
          <a:xfrm>
            <a:off x="719665" y="2070001"/>
            <a:ext cx="10753200" cy="1620000"/>
            <a:chOff x="719665" y="756001"/>
            <a:chExt cx="10753200" cy="1620000"/>
          </a:xfrm>
        </p:grpSpPr>
        <p:sp>
          <p:nvSpPr>
            <p:cNvPr id="10" name="Freeform 9"/>
            <p:cNvSpPr/>
            <p:nvPr userDrawn="1"/>
          </p:nvSpPr>
          <p:spPr>
            <a:xfrm>
              <a:off x="719665" y="756001"/>
              <a:ext cx="10753200" cy="1620000"/>
            </a:xfrm>
            <a:custGeom>
              <a:avLst/>
              <a:gdLst>
                <a:gd name="connsiteX0" fmla="*/ 0 w 10753200"/>
                <a:gd name="connsiteY0" fmla="*/ 0 h 1620000"/>
                <a:gd name="connsiteX1" fmla="*/ 1 w 10753200"/>
                <a:gd name="connsiteY1" fmla="*/ 0 h 1620000"/>
                <a:gd name="connsiteX2" fmla="*/ 1 w 10753200"/>
                <a:gd name="connsiteY2" fmla="*/ 288000 h 1620000"/>
                <a:gd name="connsiteX3" fmla="*/ 288001 w 10753200"/>
                <a:gd name="connsiteY3" fmla="*/ 0 h 1620000"/>
                <a:gd name="connsiteX4" fmla="*/ 10753200 w 10753200"/>
                <a:gd name="connsiteY4" fmla="*/ 0 h 1620000"/>
                <a:gd name="connsiteX5" fmla="*/ 10753200 w 10753200"/>
                <a:gd name="connsiteY5" fmla="*/ 1620000 h 1620000"/>
                <a:gd name="connsiteX6" fmla="*/ 0 w 10753200"/>
                <a:gd name="connsiteY6"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00" h="1620000">
                  <a:moveTo>
                    <a:pt x="0" y="0"/>
                  </a:moveTo>
                  <a:lnTo>
                    <a:pt x="1" y="0"/>
                  </a:lnTo>
                  <a:lnTo>
                    <a:pt x="1" y="288000"/>
                  </a:lnTo>
                  <a:lnTo>
                    <a:pt x="288001" y="0"/>
                  </a:lnTo>
                  <a:lnTo>
                    <a:pt x="10753200" y="0"/>
                  </a:lnTo>
                  <a:lnTo>
                    <a:pt x="10753200" y="1620000"/>
                  </a:lnTo>
                  <a:lnTo>
                    <a:pt x="0" y="1620000"/>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Foldover Corner"/>
            <p:cNvSpPr>
              <a:spLocks/>
            </p:cNvSpPr>
            <p:nvPr userDrawn="1"/>
          </p:nvSpPr>
          <p:spPr>
            <a:xfrm>
              <a:off x="719665" y="756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p:cNvSpPr>
            <a:spLocks noGrp="1"/>
          </p:cNvSpPr>
          <p:nvPr userDrawn="1">
            <p:ph type="ctrTitle" hasCustomPrompt="1"/>
          </p:nvPr>
        </p:nvSpPr>
        <p:spPr>
          <a:xfrm>
            <a:off x="1152001" y="2341722"/>
            <a:ext cx="9534313" cy="500697"/>
          </a:xfrm>
        </p:spPr>
        <p:txBody>
          <a:bodyPr lIns="0" tIns="0" anchor="t">
            <a:noAutofit/>
          </a:bodyPr>
          <a:lstStyle>
            <a:lvl1pPr algn="l">
              <a:defRPr sz="3600" cap="all" baseline="0">
                <a:solidFill>
                  <a:srgbClr val="FFFFFF"/>
                </a:solidFill>
              </a:defRPr>
            </a:lvl1pPr>
          </a:lstStyle>
          <a:p>
            <a:r>
              <a:rPr lang="en-US" dirty="0"/>
              <a:t>PRESENTATION TITLE</a:t>
            </a:r>
          </a:p>
        </p:txBody>
      </p:sp>
      <p:sp>
        <p:nvSpPr>
          <p:cNvPr id="3" name="Subtitle"/>
          <p:cNvSpPr>
            <a:spLocks noGrp="1"/>
          </p:cNvSpPr>
          <p:nvPr userDrawn="1">
            <p:ph type="subTitle" idx="1" hasCustomPrompt="1"/>
          </p:nvPr>
        </p:nvSpPr>
        <p:spPr>
          <a:xfrm>
            <a:off x="1152001" y="2967832"/>
            <a:ext cx="9534313" cy="509587"/>
          </a:xfrm>
          <a:prstGeom prst="rect">
            <a:avLst/>
          </a:prstGeom>
        </p:spPr>
        <p:txBody>
          <a:bodyPr lIns="0" tIns="0" b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  Date</a:t>
            </a:r>
          </a:p>
        </p:txBody>
      </p:sp>
      <p:pic>
        <p:nvPicPr>
          <p:cNvPr id="8"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3231418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_NoLogo">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2" name="Date Placeholder 1"/>
          <p:cNvSpPr>
            <a:spLocks noGrp="1"/>
          </p:cNvSpPr>
          <p:nvPr>
            <p:ph type="dt" sz="half" idx="13"/>
          </p:nvPr>
        </p:nvSpPr>
        <p:spPr/>
        <p:txBody>
          <a:bodyPr>
            <a:noAutofit/>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4"/>
          </p:nvPr>
        </p:nvSpPr>
        <p:spPr/>
        <p:txBody>
          <a:bodyPr>
            <a:noAutofit/>
          </a:bodyPr>
          <a:lstStyle/>
          <a:p>
            <a:endParaRPr lang="en-GB" dirty="0"/>
          </a:p>
        </p:txBody>
      </p:sp>
      <p:sp>
        <p:nvSpPr>
          <p:cNvPr id="5" name="Slide Number Placeholder 4"/>
          <p:cNvSpPr>
            <a:spLocks noGrp="1"/>
          </p:cNvSpPr>
          <p:nvPr>
            <p:ph type="sldNum" sz="quarter" idx="15"/>
          </p:nvPr>
        </p:nvSpPr>
        <p:spPr/>
        <p:txBody>
          <a:bodyPr>
            <a:noAutofit/>
          </a:bodyPr>
          <a:lstStyle/>
          <a:p>
            <a:fld id="{203C551C-83BB-4568-94F6-AC8A8312A04A}" type="slidenum">
              <a:rPr lang="en-GB" smtClean="0"/>
              <a:pPr/>
              <a:t>‹#›</a:t>
            </a:fld>
            <a:endParaRPr lang="en-GB" dirty="0"/>
          </a:p>
        </p:txBody>
      </p:sp>
      <p:sp>
        <p:nvSpPr>
          <p:cNvPr id="9" name="Text Placeholder 8"/>
          <p:cNvSpPr>
            <a:spLocks noGrp="1"/>
          </p:cNvSpPr>
          <p:nvPr>
            <p:ph type="body" sz="quarter" idx="16"/>
          </p:nvPr>
        </p:nvSpPr>
        <p:spPr>
          <a:xfrm>
            <a:off x="720725" y="1638300"/>
            <a:ext cx="10750550" cy="4041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19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_NoLogo">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6" name="Kicker"/>
          <p:cNvSpPr>
            <a:spLocks noGrp="1"/>
          </p:cNvSpPr>
          <p:nvPr>
            <p:ph type="body" sz="quarter" idx="12" hasCustomPrompt="1"/>
          </p:nvPr>
        </p:nvSpPr>
        <p:spPr>
          <a:xfrm>
            <a:off x="720000" y="5778121"/>
            <a:ext cx="10752000" cy="522808"/>
          </a:xfrm>
          <a:solidFill>
            <a:schemeClr val="tx2"/>
          </a:solidFill>
          <a:ln w="3175">
            <a:solidFill>
              <a:schemeClr val="tx2"/>
            </a:solidFill>
          </a:ln>
        </p:spPr>
        <p:txBody>
          <a:bodyPr tIns="108000" bIns="10800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3"/>
          </p:nvPr>
        </p:nvSpPr>
        <p:spPr/>
        <p:txBody>
          <a:bodyPr>
            <a:noAutofit/>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4"/>
          </p:nvPr>
        </p:nvSpPr>
        <p:spPr/>
        <p:txBody>
          <a:bodyPr>
            <a:noAutofit/>
          </a:bodyPr>
          <a:lstStyle/>
          <a:p>
            <a:endParaRPr lang="en-GB" dirty="0"/>
          </a:p>
        </p:txBody>
      </p:sp>
      <p:sp>
        <p:nvSpPr>
          <p:cNvPr id="5" name="Slide Number Placeholder 4"/>
          <p:cNvSpPr>
            <a:spLocks noGrp="1"/>
          </p:cNvSpPr>
          <p:nvPr>
            <p:ph type="sldNum" sz="quarter" idx="15"/>
          </p:nvPr>
        </p:nvSpPr>
        <p:spPr/>
        <p:txBody>
          <a:bodyPr>
            <a:noAutofit/>
          </a:bodyPr>
          <a:lstStyle/>
          <a:p>
            <a:fld id="{203C551C-83BB-4568-94F6-AC8A8312A04A}" type="slidenum">
              <a:rPr lang="en-GB" smtClean="0"/>
              <a:pPr/>
              <a:t>‹#›</a:t>
            </a:fld>
            <a:endParaRPr lang="en-GB" dirty="0"/>
          </a:p>
        </p:txBody>
      </p:sp>
      <p:sp>
        <p:nvSpPr>
          <p:cNvPr id="9" name="Text Placeholder 8"/>
          <p:cNvSpPr>
            <a:spLocks noGrp="1"/>
          </p:cNvSpPr>
          <p:nvPr>
            <p:ph type="body" sz="quarter" idx="16"/>
          </p:nvPr>
        </p:nvSpPr>
        <p:spPr>
          <a:xfrm>
            <a:off x="720725" y="1638300"/>
            <a:ext cx="10750550" cy="4041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059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 Content_NoLogo">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2" name="Date Placeholder 1"/>
          <p:cNvSpPr>
            <a:spLocks noGrp="1"/>
          </p:cNvSpPr>
          <p:nvPr>
            <p:ph type="dt" sz="half" idx="14"/>
          </p:nvPr>
        </p:nvSpPr>
        <p:spPr/>
        <p:txBody>
          <a:bodyPr>
            <a:noAutofit/>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5"/>
          </p:nvPr>
        </p:nvSpPr>
        <p:spPr/>
        <p:txBody>
          <a:bodyPr>
            <a:noAutofit/>
          </a:bodyPr>
          <a:lstStyle/>
          <a:p>
            <a:endParaRPr lang="en-GB" dirty="0"/>
          </a:p>
        </p:txBody>
      </p:sp>
      <p:sp>
        <p:nvSpPr>
          <p:cNvPr id="6" name="Slide Number Placeholder 5"/>
          <p:cNvSpPr>
            <a:spLocks noGrp="1"/>
          </p:cNvSpPr>
          <p:nvPr>
            <p:ph type="sldNum" sz="quarter" idx="16"/>
          </p:nvPr>
        </p:nvSpPr>
        <p:spPr/>
        <p:txBody>
          <a:bodyPr>
            <a:noAutofit/>
          </a:bodyPr>
          <a:lstStyle/>
          <a:p>
            <a:fld id="{203C551C-83BB-4568-94F6-AC8A8312A04A}" type="slidenum">
              <a:rPr lang="en-GB" smtClean="0"/>
              <a:pPr/>
              <a:t>‹#›</a:t>
            </a:fld>
            <a:endParaRPr lang="en-GB" dirty="0"/>
          </a:p>
        </p:txBody>
      </p:sp>
      <p:sp>
        <p:nvSpPr>
          <p:cNvPr id="10" name="Content Placeholder 9"/>
          <p:cNvSpPr>
            <a:spLocks noGrp="1"/>
          </p:cNvSpPr>
          <p:nvPr>
            <p:ph sz="quarter" idx="17"/>
          </p:nvPr>
        </p:nvSpPr>
        <p:spPr>
          <a:xfrm>
            <a:off x="720000" y="1638300"/>
            <a:ext cx="5183188" cy="4022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p:cNvSpPr>
            <a:spLocks noGrp="1"/>
          </p:cNvSpPr>
          <p:nvPr>
            <p:ph sz="quarter" idx="18"/>
          </p:nvPr>
        </p:nvSpPr>
        <p:spPr>
          <a:xfrm>
            <a:off x="6288812" y="1638000"/>
            <a:ext cx="5183188" cy="4022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897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2 Content_NoLogo">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8" name="Kicker"/>
          <p:cNvSpPr>
            <a:spLocks noGrp="1"/>
          </p:cNvSpPr>
          <p:nvPr>
            <p:ph type="body" sz="quarter" idx="13"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no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4"/>
          </p:nvPr>
        </p:nvSpPr>
        <p:spPr/>
        <p:txBody>
          <a:bodyPr>
            <a:noAutofit/>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5"/>
          </p:nvPr>
        </p:nvSpPr>
        <p:spPr/>
        <p:txBody>
          <a:bodyPr>
            <a:noAutofit/>
          </a:bodyPr>
          <a:lstStyle/>
          <a:p>
            <a:endParaRPr lang="en-GB" dirty="0"/>
          </a:p>
        </p:txBody>
      </p:sp>
      <p:sp>
        <p:nvSpPr>
          <p:cNvPr id="6" name="Slide Number Placeholder 5"/>
          <p:cNvSpPr>
            <a:spLocks noGrp="1"/>
          </p:cNvSpPr>
          <p:nvPr>
            <p:ph type="sldNum" sz="quarter" idx="16"/>
          </p:nvPr>
        </p:nvSpPr>
        <p:spPr/>
        <p:txBody>
          <a:bodyPr>
            <a:noAutofit/>
          </a:bodyPr>
          <a:lstStyle/>
          <a:p>
            <a:fld id="{203C551C-83BB-4568-94F6-AC8A8312A04A}" type="slidenum">
              <a:rPr lang="en-GB" smtClean="0"/>
              <a:pPr/>
              <a:t>‹#›</a:t>
            </a:fld>
            <a:endParaRPr lang="en-GB" dirty="0"/>
          </a:p>
        </p:txBody>
      </p:sp>
      <p:sp>
        <p:nvSpPr>
          <p:cNvPr id="10" name="Content Placeholder 9"/>
          <p:cNvSpPr>
            <a:spLocks noGrp="1"/>
          </p:cNvSpPr>
          <p:nvPr>
            <p:ph sz="quarter" idx="17"/>
          </p:nvPr>
        </p:nvSpPr>
        <p:spPr>
          <a:xfrm>
            <a:off x="720000" y="1638300"/>
            <a:ext cx="5183188" cy="4022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p:cNvSpPr>
            <a:spLocks noGrp="1"/>
          </p:cNvSpPr>
          <p:nvPr>
            <p:ph sz="quarter" idx="18"/>
          </p:nvPr>
        </p:nvSpPr>
        <p:spPr>
          <a:xfrm>
            <a:off x="6288812" y="1638000"/>
            <a:ext cx="5183188" cy="4022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858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_NoLogo">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6101356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_NoLogo">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041522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_NoLogo">
    <p:spTree>
      <p:nvGrpSpPr>
        <p:cNvPr id="1" name=""/>
        <p:cNvGrpSpPr/>
        <p:nvPr/>
      </p:nvGrpSpPr>
      <p:grpSpPr>
        <a:xfrm>
          <a:off x="0" y="0"/>
          <a:ext cx="0" cy="0"/>
          <a:chOff x="0" y="0"/>
          <a:chExt cx="0" cy="0"/>
        </a:xfrm>
      </p:grpSpPr>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5" name="Slide Number Placeholder 4"/>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831576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_NoLogo">
    <p:spTree>
      <p:nvGrpSpPr>
        <p:cNvPr id="1" name=""/>
        <p:cNvGrpSpPr/>
        <p:nvPr/>
      </p:nvGrpSpPr>
      <p:grpSpPr>
        <a:xfrm>
          <a:off x="0" y="0"/>
          <a:ext cx="0" cy="0"/>
          <a:chOff x="0" y="0"/>
          <a:chExt cx="0" cy="0"/>
        </a:xfrm>
      </p:grpSpPr>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5" name="Slide Number Placeholder 4"/>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826047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2" name="Date Placeholder 1"/>
          <p:cNvSpPr>
            <a:spLocks noGrp="1"/>
          </p:cNvSpPr>
          <p:nvPr>
            <p:ph type="dt" sz="half" idx="13"/>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4"/>
          </p:nvPr>
        </p:nvSpPr>
        <p:spPr/>
        <p:txBody>
          <a:bodyPr/>
          <a:lstStyle/>
          <a:p>
            <a:endParaRPr lang="en-GB" dirty="0"/>
          </a:p>
        </p:txBody>
      </p:sp>
      <p:sp>
        <p:nvSpPr>
          <p:cNvPr id="5" name="Slide Number Placeholder 4"/>
          <p:cNvSpPr>
            <a:spLocks noGrp="1"/>
          </p:cNvSpPr>
          <p:nvPr>
            <p:ph type="sldNum" sz="quarter" idx="15"/>
          </p:nvPr>
        </p:nvSpPr>
        <p:spPr/>
        <p:txBody>
          <a:bodyPr/>
          <a:lstStyle/>
          <a:p>
            <a:fld id="{203C551C-83BB-4568-94F6-AC8A8312A04A}" type="slidenum">
              <a:rPr lang="en-GB" smtClean="0"/>
              <a:pPr/>
              <a:t>‹#›</a:t>
            </a:fld>
            <a:endParaRPr lang="en-GB" dirty="0"/>
          </a:p>
        </p:txBody>
      </p:sp>
      <p:sp>
        <p:nvSpPr>
          <p:cNvPr id="9" name="Content Placeholder 8"/>
          <p:cNvSpPr>
            <a:spLocks noGrp="1"/>
          </p:cNvSpPr>
          <p:nvPr>
            <p:ph sz="quarter" idx="16"/>
          </p:nvPr>
        </p:nvSpPr>
        <p:spPr>
          <a:xfrm>
            <a:off x="720725" y="1638001"/>
            <a:ext cx="10750550" cy="4019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6042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Callout_NoLogo">
    <p:spTree>
      <p:nvGrpSpPr>
        <p:cNvPr id="1" name=""/>
        <p:cNvGrpSpPr/>
        <p:nvPr/>
      </p:nvGrpSpPr>
      <p:grpSpPr>
        <a:xfrm>
          <a:off x="0" y="0"/>
          <a:ext cx="0" cy="0"/>
          <a:chOff x="0" y="0"/>
          <a:chExt cx="0" cy="0"/>
        </a:xfrm>
      </p:grpSpPr>
      <p:sp>
        <p:nvSpPr>
          <p:cNvPr id="13" name="Freeform 12"/>
          <p:cNvSpPr/>
          <p:nvPr userDrawn="1"/>
        </p:nvSpPr>
        <p:spPr>
          <a:xfrm>
            <a:off x="8117721" y="2433028"/>
            <a:ext cx="3360000" cy="360000"/>
          </a:xfrm>
          <a:custGeom>
            <a:avLst/>
            <a:gdLst>
              <a:gd name="connsiteX0" fmla="*/ 174679 w 3360000"/>
              <a:gd name="connsiteY0" fmla="*/ 0 h 360000"/>
              <a:gd name="connsiteX1" fmla="*/ 1089175 w 3360000"/>
              <a:gd name="connsiteY1" fmla="*/ 0 h 360000"/>
              <a:gd name="connsiteX2" fmla="*/ 2445504 w 3360000"/>
              <a:gd name="connsiteY2" fmla="*/ 0 h 360000"/>
              <a:gd name="connsiteX3" fmla="*/ 3360000 w 3360000"/>
              <a:gd name="connsiteY3" fmla="*/ 0 h 360000"/>
              <a:gd name="connsiteX4" fmla="*/ 3360000 w 3360000"/>
              <a:gd name="connsiteY4" fmla="*/ 360000 h 360000"/>
              <a:gd name="connsiteX5" fmla="*/ 2445504 w 3360000"/>
              <a:gd name="connsiteY5" fmla="*/ 360000 h 360000"/>
              <a:gd name="connsiteX6" fmla="*/ 914496 w 3360000"/>
              <a:gd name="connsiteY6" fmla="*/ 360000 h 360000"/>
              <a:gd name="connsiteX7" fmla="*/ 0 w 3360000"/>
              <a:gd name="connsiteY7" fmla="*/ 360000 h 360000"/>
              <a:gd name="connsiteX8" fmla="*/ 0 w 3360000"/>
              <a:gd name="connsiteY8" fmla="*/ 1800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0000" h="360000">
                <a:moveTo>
                  <a:pt x="174679" y="0"/>
                </a:moveTo>
                <a:lnTo>
                  <a:pt x="1089175" y="0"/>
                </a:lnTo>
                <a:lnTo>
                  <a:pt x="2445504" y="0"/>
                </a:lnTo>
                <a:lnTo>
                  <a:pt x="3360000" y="0"/>
                </a:lnTo>
                <a:lnTo>
                  <a:pt x="3360000" y="360000"/>
                </a:lnTo>
                <a:lnTo>
                  <a:pt x="2445504" y="360000"/>
                </a:lnTo>
                <a:lnTo>
                  <a:pt x="914496" y="360000"/>
                </a:lnTo>
                <a:lnTo>
                  <a:pt x="0" y="360000"/>
                </a:lnTo>
                <a:lnTo>
                  <a:pt x="0" y="180000"/>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GB" sz="1800" dirty="0"/>
          </a:p>
        </p:txBody>
      </p:sp>
      <p:sp>
        <p:nvSpPr>
          <p:cNvPr id="14" name="Foldover Corner"/>
          <p:cNvSpPr>
            <a:spLocks/>
          </p:cNvSpPr>
          <p:nvPr userDrawn="1"/>
        </p:nvSpPr>
        <p:spPr>
          <a:xfrm>
            <a:off x="8117721" y="2433028"/>
            <a:ext cx="180000" cy="180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 name="Title"/>
          <p:cNvSpPr>
            <a:spLocks noGrp="1"/>
          </p:cNvSpPr>
          <p:nvPr>
            <p:ph type="title" hasCustomPrompt="1"/>
          </p:nvPr>
        </p:nvSpPr>
        <p:spPr>
          <a:xfrm>
            <a:off x="720000" y="1008000"/>
            <a:ext cx="7056000" cy="630000"/>
          </a:xfrm>
        </p:spPr>
        <p:txBody>
          <a:bodyPr>
            <a:noAutofit/>
          </a:bodyPr>
          <a:lstStyle>
            <a:lvl1pPr>
              <a:defRPr/>
            </a:lvl1pPr>
          </a:lstStyle>
          <a:p>
            <a:r>
              <a:rPr lang="en-US" dirty="0"/>
              <a:t>Add title</a:t>
            </a:r>
            <a:endParaRPr lang="en-GB" dirty="0"/>
          </a:p>
        </p:txBody>
      </p:sp>
      <p:sp>
        <p:nvSpPr>
          <p:cNvPr id="3" name="Content"/>
          <p:cNvSpPr>
            <a:spLocks noGrp="1"/>
          </p:cNvSpPr>
          <p:nvPr userDrawn="1">
            <p:ph idx="1" hasCustomPrompt="1"/>
          </p:nvPr>
        </p:nvSpPr>
        <p:spPr>
          <a:xfrm>
            <a:off x="720783" y="1771650"/>
            <a:ext cx="7056000" cy="3889375"/>
          </a:xfrm>
          <a:prstGeom prst="rect">
            <a:avLst/>
          </a:prstGeom>
        </p:spPr>
        <p:txBody>
          <a:bodyPr lIns="0" tIns="0" anchor="t" anchorCtr="0">
            <a:noAutofit/>
          </a:bodyPr>
          <a:lstStyle>
            <a:lvl1pPr marL="0" marR="0" indent="0" algn="l"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1800" baseline="0">
                <a:solidFill>
                  <a:srgbClr val="000000"/>
                </a:solidFill>
              </a:defRPr>
            </a:lvl1pPr>
            <a:lvl2pPr>
              <a:defRPr>
                <a:solidFill>
                  <a:schemeClr val="tx1"/>
                </a:solidFill>
              </a:defRPr>
            </a:lvl2pPr>
            <a:lvl3pPr>
              <a:defRPr>
                <a:solidFill>
                  <a:srgbClr val="000000"/>
                </a:solidFill>
              </a:defRPr>
            </a:lvl3pPr>
            <a:lvl4pPr>
              <a:defRPr>
                <a:solidFill>
                  <a:srgbClr val="000000"/>
                </a:solidFill>
              </a:defRPr>
            </a:lvl4pPr>
            <a:lvl5pPr>
              <a:defRPr>
                <a:solidFill>
                  <a:srgbClr val="000000"/>
                </a:solidFill>
              </a:defRPr>
            </a:lvl5pPr>
          </a:lstStyle>
          <a:p>
            <a:pPr lvl="1"/>
            <a:r>
              <a:rPr lang="en-US" dirty="0"/>
              <a:t>Click to add text, tables, charts, smart art, pictures or media</a:t>
            </a:r>
          </a:p>
        </p:txBody>
      </p:sp>
      <p:sp>
        <p:nvSpPr>
          <p:cNvPr id="5" name="Kicker"/>
          <p:cNvSpPr>
            <a:spLocks noGrp="1"/>
          </p:cNvSpPr>
          <p:nvPr>
            <p:ph type="body" sz="quarter" idx="15" hasCustomPrompt="1"/>
          </p:nvPr>
        </p:nvSpPr>
        <p:spPr>
          <a:xfrm>
            <a:off x="720000" y="5778122"/>
            <a:ext cx="10752000" cy="522000"/>
          </a:xfrm>
          <a:solidFill>
            <a:schemeClr val="tx2"/>
          </a:solidFill>
          <a:ln>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5" name="Text Foldover Box"/>
          <p:cNvSpPr>
            <a:spLocks noGrp="1"/>
          </p:cNvSpPr>
          <p:nvPr userDrawn="1">
            <p:ph type="body" sz="quarter" idx="14" hasCustomPrompt="1"/>
          </p:nvPr>
        </p:nvSpPr>
        <p:spPr>
          <a:xfrm>
            <a:off x="8117721" y="2615958"/>
            <a:ext cx="3360000" cy="1288009"/>
          </a:xfrm>
          <a:prstGeom prst="rect">
            <a:avLst/>
          </a:prstGeom>
          <a:solidFill>
            <a:schemeClr val="accent1"/>
          </a:solidFill>
          <a:ln>
            <a:noFill/>
          </a:ln>
        </p:spPr>
        <p:txBody>
          <a:bodyPr wrap="square" lIns="216000" tIns="0" rIns="216000" bIns="288000">
            <a:sp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800" b="1" baseline="0">
                <a:solidFill>
                  <a:schemeClr val="bg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marL="0" marR="0" lvl="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dirty="0"/>
              <a:t>Edit call out text. Do not change the width of box, will adjust vertically automatically.</a:t>
            </a:r>
          </a:p>
        </p:txBody>
      </p:sp>
      <p:sp>
        <p:nvSpPr>
          <p:cNvPr id="2" name="Date Placeholder 1"/>
          <p:cNvSpPr>
            <a:spLocks noGrp="1"/>
          </p:cNvSpPr>
          <p:nvPr>
            <p:ph type="dt" sz="half" idx="16"/>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7"/>
          </p:nvPr>
        </p:nvSpPr>
        <p:spPr/>
        <p:txBody>
          <a:bodyPr/>
          <a:lstStyle/>
          <a:p>
            <a:endParaRPr lang="en-GB" dirty="0"/>
          </a:p>
        </p:txBody>
      </p:sp>
      <p:sp>
        <p:nvSpPr>
          <p:cNvPr id="6" name="Slide Number Placeholder 5"/>
          <p:cNvSpPr>
            <a:spLocks noGrp="1"/>
          </p:cNvSpPr>
          <p:nvPr>
            <p:ph type="sldNum" sz="quarter" idx="18"/>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956397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range_NoLogo">
    <p:spTree>
      <p:nvGrpSpPr>
        <p:cNvPr id="1" name=""/>
        <p:cNvGrpSpPr/>
        <p:nvPr/>
      </p:nvGrpSpPr>
      <p:grpSpPr>
        <a:xfrm>
          <a:off x="0" y="0"/>
          <a:ext cx="0" cy="0"/>
          <a:chOff x="0" y="0"/>
          <a:chExt cx="0" cy="0"/>
        </a:xfrm>
      </p:grpSpPr>
      <p:grpSp>
        <p:nvGrpSpPr>
          <p:cNvPr id="8" name="Group 7"/>
          <p:cNvGrpSpPr/>
          <p:nvPr userDrawn="1"/>
        </p:nvGrpSpPr>
        <p:grpSpPr>
          <a:xfrm>
            <a:off x="718799" y="1620000"/>
            <a:ext cx="10753201" cy="4688724"/>
            <a:chOff x="11711515" y="1620001"/>
            <a:chExt cx="10753201" cy="4688724"/>
          </a:xfrm>
        </p:grpSpPr>
        <p:sp>
          <p:nvSpPr>
            <p:cNvPr id="10" name="Freeform 9"/>
            <p:cNvSpPr/>
            <p:nvPr userDrawn="1"/>
          </p:nvSpPr>
          <p:spPr>
            <a:xfrm>
              <a:off x="11711515" y="1620001"/>
              <a:ext cx="10753201" cy="4688724"/>
            </a:xfrm>
            <a:custGeom>
              <a:avLst/>
              <a:gdLst>
                <a:gd name="connsiteX0" fmla="*/ 0 w 10753201"/>
                <a:gd name="connsiteY0" fmla="*/ 0 h 4688724"/>
                <a:gd name="connsiteX1" fmla="*/ 1 w 10753201"/>
                <a:gd name="connsiteY1" fmla="*/ 0 h 4688724"/>
                <a:gd name="connsiteX2" fmla="*/ 1 w 10753201"/>
                <a:gd name="connsiteY2" fmla="*/ 288000 h 4688724"/>
                <a:gd name="connsiteX3" fmla="*/ 288001 w 10753201"/>
                <a:gd name="connsiteY3" fmla="*/ 0 h 4688724"/>
                <a:gd name="connsiteX4" fmla="*/ 10753201 w 10753201"/>
                <a:gd name="connsiteY4" fmla="*/ 0 h 4688724"/>
                <a:gd name="connsiteX5" fmla="*/ 10753201 w 10753201"/>
                <a:gd name="connsiteY5" fmla="*/ 621754 h 4688724"/>
                <a:gd name="connsiteX6" fmla="*/ 10753201 w 10753201"/>
                <a:gd name="connsiteY6" fmla="*/ 1620000 h 4688724"/>
                <a:gd name="connsiteX7" fmla="*/ 10753201 w 10753201"/>
                <a:gd name="connsiteY7" fmla="*/ 4688724 h 4688724"/>
                <a:gd name="connsiteX8" fmla="*/ 0 w 10753201"/>
                <a:gd name="connsiteY8" fmla="*/ 4688724 h 4688724"/>
                <a:gd name="connsiteX9" fmla="*/ 0 w 10753201"/>
                <a:gd name="connsiteY9" fmla="*/ 1620000 h 4688724"/>
                <a:gd name="connsiteX10" fmla="*/ 0 w 10753201"/>
                <a:gd name="connsiteY10" fmla="*/ 621754 h 468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201" h="4688724">
                  <a:moveTo>
                    <a:pt x="0" y="0"/>
                  </a:moveTo>
                  <a:lnTo>
                    <a:pt x="1" y="0"/>
                  </a:lnTo>
                  <a:lnTo>
                    <a:pt x="1" y="288000"/>
                  </a:lnTo>
                  <a:lnTo>
                    <a:pt x="288001" y="0"/>
                  </a:lnTo>
                  <a:lnTo>
                    <a:pt x="10753201" y="0"/>
                  </a:lnTo>
                  <a:lnTo>
                    <a:pt x="10753201" y="621754"/>
                  </a:lnTo>
                  <a:lnTo>
                    <a:pt x="10753201" y="1620000"/>
                  </a:lnTo>
                  <a:lnTo>
                    <a:pt x="10753201" y="4688724"/>
                  </a:lnTo>
                  <a:lnTo>
                    <a:pt x="0" y="4688724"/>
                  </a:lnTo>
                  <a:lnTo>
                    <a:pt x="0" y="1620000"/>
                  </a:lnTo>
                  <a:lnTo>
                    <a:pt x="0" y="621754"/>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Foldover Corner"/>
            <p:cNvSpPr>
              <a:spLocks/>
            </p:cNvSpPr>
            <p:nvPr userDrawn="1"/>
          </p:nvSpPr>
          <p:spPr>
            <a:xfrm>
              <a:off x="11711515" y="1620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pic>
        <p:nvPicPr>
          <p:cNvPr id="7"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3186286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Grey_NoLogo">
    <p:spTree>
      <p:nvGrpSpPr>
        <p:cNvPr id="1" name=""/>
        <p:cNvGrpSpPr/>
        <p:nvPr/>
      </p:nvGrpSpPr>
      <p:grpSpPr>
        <a:xfrm>
          <a:off x="0" y="0"/>
          <a:ext cx="0" cy="0"/>
          <a:chOff x="0" y="0"/>
          <a:chExt cx="0" cy="0"/>
        </a:xfrm>
      </p:grpSpPr>
      <p:grpSp>
        <p:nvGrpSpPr>
          <p:cNvPr id="8" name="Group 7"/>
          <p:cNvGrpSpPr/>
          <p:nvPr userDrawn="1"/>
        </p:nvGrpSpPr>
        <p:grpSpPr>
          <a:xfrm>
            <a:off x="718799" y="1620000"/>
            <a:ext cx="10753201" cy="4688724"/>
            <a:chOff x="11711515" y="1620001"/>
            <a:chExt cx="10753201" cy="4688724"/>
          </a:xfrm>
        </p:grpSpPr>
        <p:sp>
          <p:nvSpPr>
            <p:cNvPr id="10" name="Freeform 9"/>
            <p:cNvSpPr/>
            <p:nvPr userDrawn="1"/>
          </p:nvSpPr>
          <p:spPr>
            <a:xfrm>
              <a:off x="11711515" y="1620001"/>
              <a:ext cx="10753201" cy="4688724"/>
            </a:xfrm>
            <a:custGeom>
              <a:avLst/>
              <a:gdLst>
                <a:gd name="connsiteX0" fmla="*/ 0 w 10753201"/>
                <a:gd name="connsiteY0" fmla="*/ 0 h 4688724"/>
                <a:gd name="connsiteX1" fmla="*/ 1 w 10753201"/>
                <a:gd name="connsiteY1" fmla="*/ 0 h 4688724"/>
                <a:gd name="connsiteX2" fmla="*/ 1 w 10753201"/>
                <a:gd name="connsiteY2" fmla="*/ 288000 h 4688724"/>
                <a:gd name="connsiteX3" fmla="*/ 288001 w 10753201"/>
                <a:gd name="connsiteY3" fmla="*/ 0 h 4688724"/>
                <a:gd name="connsiteX4" fmla="*/ 10753201 w 10753201"/>
                <a:gd name="connsiteY4" fmla="*/ 0 h 4688724"/>
                <a:gd name="connsiteX5" fmla="*/ 10753201 w 10753201"/>
                <a:gd name="connsiteY5" fmla="*/ 621754 h 4688724"/>
                <a:gd name="connsiteX6" fmla="*/ 10753201 w 10753201"/>
                <a:gd name="connsiteY6" fmla="*/ 1620000 h 4688724"/>
                <a:gd name="connsiteX7" fmla="*/ 10753201 w 10753201"/>
                <a:gd name="connsiteY7" fmla="*/ 4688724 h 4688724"/>
                <a:gd name="connsiteX8" fmla="*/ 0 w 10753201"/>
                <a:gd name="connsiteY8" fmla="*/ 4688724 h 4688724"/>
                <a:gd name="connsiteX9" fmla="*/ 0 w 10753201"/>
                <a:gd name="connsiteY9" fmla="*/ 1620000 h 4688724"/>
                <a:gd name="connsiteX10" fmla="*/ 0 w 10753201"/>
                <a:gd name="connsiteY10" fmla="*/ 621754 h 468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201" h="4688724">
                  <a:moveTo>
                    <a:pt x="0" y="0"/>
                  </a:moveTo>
                  <a:lnTo>
                    <a:pt x="1" y="0"/>
                  </a:lnTo>
                  <a:lnTo>
                    <a:pt x="1" y="288000"/>
                  </a:lnTo>
                  <a:lnTo>
                    <a:pt x="288001" y="0"/>
                  </a:lnTo>
                  <a:lnTo>
                    <a:pt x="10753201" y="0"/>
                  </a:lnTo>
                  <a:lnTo>
                    <a:pt x="10753201" y="621754"/>
                  </a:lnTo>
                  <a:lnTo>
                    <a:pt x="10753201" y="1620000"/>
                  </a:lnTo>
                  <a:lnTo>
                    <a:pt x="10753201" y="4688724"/>
                  </a:lnTo>
                  <a:lnTo>
                    <a:pt x="0" y="4688724"/>
                  </a:lnTo>
                  <a:lnTo>
                    <a:pt x="0" y="1620000"/>
                  </a:lnTo>
                  <a:lnTo>
                    <a:pt x="0" y="621754"/>
                  </a:lnTo>
                  <a:close/>
                </a:path>
              </a:pathLst>
            </a:cu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Foldover Corner"/>
            <p:cNvSpPr>
              <a:spLocks/>
            </p:cNvSpPr>
            <p:nvPr userDrawn="1"/>
          </p:nvSpPr>
          <p:spPr>
            <a:xfrm>
              <a:off x="11711515" y="1620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sp>
        <p:nvSpPr>
          <p:cNvPr id="4" name="Text Placeholder 3"/>
          <p:cNvSpPr>
            <a:spLocks noGrp="1"/>
          </p:cNvSpPr>
          <p:nvPr>
            <p:ph type="body" sz="quarter" idx="10" hasCustomPrompt="1"/>
          </p:nvPr>
        </p:nvSpPr>
        <p:spPr>
          <a:xfrm>
            <a:off x="1200151" y="2608263"/>
            <a:ext cx="9144000" cy="482400"/>
          </a:xfrm>
        </p:spPr>
        <p:txBody>
          <a:bodyPr>
            <a:noAutofit/>
          </a:bodyPr>
          <a:lstStyle>
            <a:lvl1pPr>
              <a:defRPr sz="2400" b="1">
                <a:solidFill>
                  <a:schemeClr val="bg1"/>
                </a:solidFill>
              </a:defRPr>
            </a:lvl1pPr>
          </a:lstStyle>
          <a:p>
            <a:pPr lvl="0"/>
            <a:r>
              <a:rPr lang="en-US" dirty="0"/>
              <a:t>Add subtitle</a:t>
            </a:r>
          </a:p>
        </p:txBody>
      </p:sp>
      <p:pic>
        <p:nvPicPr>
          <p:cNvPr id="7"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17937253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2 Content w Titles_NoLogo">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noAutofit/>
          </a:bodyPr>
          <a:lstStyle>
            <a:lvl1pPr>
              <a:defRPr baseline="0"/>
            </a:lvl1pPr>
          </a:lstStyle>
          <a:p>
            <a:r>
              <a:rPr lang="en-US" dirty="0"/>
              <a:t>Add title</a:t>
            </a:r>
            <a:endParaRPr lang="en-GB" dirty="0"/>
          </a:p>
        </p:txBody>
      </p:sp>
      <p:sp>
        <p:nvSpPr>
          <p:cNvPr id="3"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5" name="Content Left"/>
          <p:cNvSpPr>
            <a:spLocks noGrp="1"/>
          </p:cNvSpPr>
          <p:nvPr>
            <p:ph sz="quarter" idx="16" hasCustomPrompt="1"/>
          </p:nvPr>
        </p:nvSpPr>
        <p:spPr>
          <a:xfrm>
            <a:off x="720784" y="2162175"/>
            <a:ext cx="5208000" cy="3498850"/>
          </a:xfrm>
        </p:spPr>
        <p:txBody>
          <a:bodyPr>
            <a:noAutofit/>
          </a:bodyPr>
          <a:lstStyle>
            <a:lvl2pPr>
              <a:defRPr baseline="0">
                <a:solidFill>
                  <a:schemeClr val="tx1"/>
                </a:solidFill>
              </a:defRPr>
            </a:lvl2pPr>
          </a:lstStyle>
          <a:p>
            <a:pPr lvl="1"/>
            <a:r>
              <a:rPr lang="en-GB" dirty="0"/>
              <a:t>Click to add text, tables, charts, smart art, pictures or media</a:t>
            </a:r>
          </a:p>
        </p:txBody>
      </p:sp>
      <p:sp>
        <p:nvSpPr>
          <p:cNvPr id="17" name="Org Heading Left"/>
          <p:cNvSpPr>
            <a:spLocks noGrp="1"/>
          </p:cNvSpPr>
          <p:nvPr>
            <p:ph type="body" sz="quarter" idx="17" hasCustomPrompt="1"/>
          </p:nvPr>
        </p:nvSpPr>
        <p:spPr>
          <a:xfrm>
            <a:off x="720784" y="1755097"/>
            <a:ext cx="5208000" cy="405490"/>
          </a:xfrm>
        </p:spPr>
        <p:txBody>
          <a:bodyPr tIns="0" bIns="0" anchor="ctr">
            <a:no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US"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7" name="Content Right"/>
          <p:cNvSpPr>
            <a:spLocks noGrp="1"/>
          </p:cNvSpPr>
          <p:nvPr>
            <p:ph sz="quarter" idx="18" hasCustomPrompt="1"/>
          </p:nvPr>
        </p:nvSpPr>
        <p:spPr>
          <a:xfrm>
            <a:off x="6264000" y="2162175"/>
            <a:ext cx="5208000" cy="3498850"/>
          </a:xfrm>
        </p:spPr>
        <p:txBody>
          <a:bodyPr>
            <a:noAutofit/>
          </a:bodyPr>
          <a:lstStyle>
            <a:lvl2pPr>
              <a:defRPr>
                <a:solidFill>
                  <a:schemeClr val="tx1"/>
                </a:solidFill>
              </a:defRPr>
            </a:lvl2pPr>
          </a:lstStyle>
          <a:p>
            <a:pPr lvl="1"/>
            <a:r>
              <a:rPr lang="en-GB" dirty="0"/>
              <a:t>Click to add text, tables, charts, smart art, pictures or media</a:t>
            </a:r>
          </a:p>
        </p:txBody>
      </p:sp>
      <p:sp>
        <p:nvSpPr>
          <p:cNvPr id="29" name="Org Heading Right"/>
          <p:cNvSpPr>
            <a:spLocks noGrp="1"/>
          </p:cNvSpPr>
          <p:nvPr>
            <p:ph type="body" sz="quarter" idx="19" hasCustomPrompt="1"/>
          </p:nvPr>
        </p:nvSpPr>
        <p:spPr>
          <a:xfrm>
            <a:off x="6265000" y="1754433"/>
            <a:ext cx="5207000" cy="406155"/>
          </a:xfrm>
        </p:spPr>
        <p:txBody>
          <a:bodyPr tIns="0" bIns="0" anchor="ctr">
            <a:no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GB"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 name="Date Placeholder 1"/>
          <p:cNvSpPr>
            <a:spLocks noGrp="1"/>
          </p:cNvSpPr>
          <p:nvPr>
            <p:ph type="dt" sz="half" idx="2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22"/>
          </p:nvPr>
        </p:nvSpPr>
        <p:spPr/>
        <p:txBody>
          <a:bodyPr/>
          <a:lstStyle/>
          <a:p>
            <a:endParaRPr lang="en-GB" dirty="0"/>
          </a:p>
        </p:txBody>
      </p:sp>
      <p:sp>
        <p:nvSpPr>
          <p:cNvPr id="6" name="Slide Number Placeholder 5"/>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3346928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3 Images_NoLogo">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720783"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6"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2" name="Content Placeholder"/>
          <p:cNvSpPr>
            <a:spLocks noGrp="1"/>
          </p:cNvSpPr>
          <p:nvPr>
            <p:ph sz="quarter" idx="11" hasCustomPrompt="1"/>
          </p:nvPr>
        </p:nvSpPr>
        <p:spPr>
          <a:xfrm>
            <a:off x="720783" y="1755098"/>
            <a:ext cx="10752000" cy="1216704"/>
          </a:xfrm>
        </p:spPr>
        <p:txBody>
          <a:bodyPr/>
          <a:lstStyle>
            <a:lvl1pPr marL="0" indent="0">
              <a:buFont typeface="Arial" charset="0"/>
              <a:buNone/>
              <a:defRPr>
                <a:solidFill>
                  <a:schemeClr val="tx1"/>
                </a:solidFill>
              </a:defRPr>
            </a:lvl1pPr>
          </a:lstStyle>
          <a:p>
            <a:pPr lvl="0"/>
            <a:r>
              <a:rPr lang="en-US" dirty="0"/>
              <a:t>Click to add text, tables, charts, smart art, pictures or media</a:t>
            </a:r>
          </a:p>
        </p:txBody>
      </p:sp>
      <p:sp>
        <p:nvSpPr>
          <p:cNvPr id="17" name="Content PIcture 1"/>
          <p:cNvSpPr>
            <a:spLocks noGrp="1"/>
          </p:cNvSpPr>
          <p:nvPr>
            <p:ph sz="quarter" idx="12" hasCustomPrompt="1"/>
          </p:nvPr>
        </p:nvSpPr>
        <p:spPr>
          <a:xfrm>
            <a:off x="721784"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19" name="Content PIcture 2"/>
          <p:cNvSpPr>
            <a:spLocks noGrp="1"/>
          </p:cNvSpPr>
          <p:nvPr>
            <p:ph sz="quarter" idx="13" hasCustomPrompt="1"/>
          </p:nvPr>
        </p:nvSpPr>
        <p:spPr>
          <a:xfrm>
            <a:off x="4416000"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1" name="Content PIcture 3"/>
          <p:cNvSpPr>
            <a:spLocks noGrp="1"/>
          </p:cNvSpPr>
          <p:nvPr>
            <p:ph sz="quarter" idx="15" hasCustomPrompt="1"/>
          </p:nvPr>
        </p:nvSpPr>
        <p:spPr>
          <a:xfrm>
            <a:off x="8112783"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 name="Date Placeholder 1"/>
          <p:cNvSpPr>
            <a:spLocks noGrp="1"/>
          </p:cNvSpPr>
          <p:nvPr>
            <p:ph type="dt" sz="half" idx="17"/>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8"/>
          </p:nvPr>
        </p:nvSpPr>
        <p:spPr/>
        <p:txBody>
          <a:bodyPr/>
          <a:lstStyle/>
          <a:p>
            <a:endParaRPr lang="en-GB" dirty="0"/>
          </a:p>
        </p:txBody>
      </p:sp>
      <p:sp>
        <p:nvSpPr>
          <p:cNvPr id="5" name="Slide Number Placeholder 4"/>
          <p:cNvSpPr>
            <a:spLocks noGrp="1"/>
          </p:cNvSpPr>
          <p:nvPr>
            <p:ph type="sldNum" sz="quarter" idx="19"/>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989646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Large Image_NoLogo">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3360000" cy="1289430"/>
          </a:xfrm>
        </p:spPr>
        <p:txBody>
          <a:bodyPr lIns="0" tIns="0" anchor="t" anchorCtr="0">
            <a:noAutofit/>
          </a:bodyPr>
          <a:lstStyle>
            <a:lvl1pPr>
              <a:defRPr baseline="0"/>
            </a:lvl1pPr>
          </a:lstStyle>
          <a:p>
            <a:r>
              <a:rPr lang="en-US" dirty="0"/>
              <a:t>Add title</a:t>
            </a:r>
          </a:p>
        </p:txBody>
      </p:sp>
      <p:sp>
        <p:nvSpPr>
          <p:cNvPr id="6" name="Kicker"/>
          <p:cNvSpPr>
            <a:spLocks noGrp="1"/>
          </p:cNvSpPr>
          <p:nvPr>
            <p:ph type="body" sz="quarter" idx="19"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1361" y="2429132"/>
            <a:ext cx="3360000" cy="3217288"/>
          </a:xfrm>
          <a:prstGeom prst="rect">
            <a:avLst/>
          </a:prstGeom>
        </p:spPr>
        <p:txBody>
          <a:bodyPr lIns="0" tIns="0" bIns="0" anchor="t" anchorCtr="0">
            <a:no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9" name="Content Right"/>
          <p:cNvSpPr>
            <a:spLocks noGrp="1"/>
          </p:cNvSpPr>
          <p:nvPr>
            <p:ph sz="quarter" idx="18" hasCustomPrompt="1"/>
          </p:nvPr>
        </p:nvSpPr>
        <p:spPr>
          <a:xfrm>
            <a:off x="4416000" y="1008000"/>
            <a:ext cx="7056000" cy="4638420"/>
          </a:xfrm>
          <a:noFill/>
        </p:spPr>
        <p:txBody>
          <a:bodyPr>
            <a:noAutofit/>
          </a:bodyPr>
          <a:lstStyle>
            <a:lvl1pPr>
              <a:defRPr>
                <a:solidFill>
                  <a:schemeClr val="tx1"/>
                </a:solidFill>
              </a:defRPr>
            </a:lvl1pPr>
          </a:lstStyle>
          <a:p>
            <a:pPr lvl="0"/>
            <a:r>
              <a:rPr lang="en-GB" dirty="0"/>
              <a:t>Click to add text, tables, charts, smart art, picture or media</a:t>
            </a:r>
          </a:p>
        </p:txBody>
      </p:sp>
      <p:sp>
        <p:nvSpPr>
          <p:cNvPr id="4" name="Date Placeholder 3"/>
          <p:cNvSpPr>
            <a:spLocks noGrp="1"/>
          </p:cNvSpPr>
          <p:nvPr>
            <p:ph type="dt" sz="half" idx="20"/>
          </p:nvPr>
        </p:nvSpPr>
        <p:spPr/>
        <p:txBody>
          <a:bodyPr/>
          <a:lstStyle/>
          <a:p>
            <a:fld id="{7174028F-FC55-4814-9D01-B1C00550C2C3}" type="datetime4">
              <a:rPr lang="en-GB" smtClean="0"/>
              <a:pPr/>
              <a:t>19 September 2019</a:t>
            </a:fld>
            <a:endParaRPr lang="en-GB" dirty="0"/>
          </a:p>
        </p:txBody>
      </p:sp>
      <p:sp>
        <p:nvSpPr>
          <p:cNvPr id="5" name="Footer Placeholder 4"/>
          <p:cNvSpPr>
            <a:spLocks noGrp="1"/>
          </p:cNvSpPr>
          <p:nvPr>
            <p:ph type="ftr" sz="quarter" idx="21"/>
          </p:nvPr>
        </p:nvSpPr>
        <p:spPr/>
        <p:txBody>
          <a:bodyPr/>
          <a:lstStyle/>
          <a:p>
            <a:endParaRPr lang="en-GB" dirty="0"/>
          </a:p>
        </p:txBody>
      </p:sp>
      <p:sp>
        <p:nvSpPr>
          <p:cNvPr id="7" name="Slide Number Placeholder 6"/>
          <p:cNvSpPr>
            <a:spLocks noGrp="1"/>
          </p:cNvSpPr>
          <p:nvPr>
            <p:ph type="sldNum" sz="quarter" idx="22"/>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474376239"/>
      </p:ext>
    </p:extLst>
  </p:cSld>
  <p:clrMapOvr>
    <a:masterClrMapping/>
  </p:clrMapOvr>
  <p:extLst>
    <p:ext uri="{DCECCB84-F9BA-43D5-87BE-67443E8EF086}">
      <p15:sldGuideLst xmlns:p15="http://schemas.microsoft.com/office/powerpoint/2012/main">
        <p15:guide id="1" orient="horz" pos="3566" userDrawn="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Narrow Image_NoLogo">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7056000" cy="630000"/>
          </a:xfrm>
        </p:spPr>
        <p:txBody>
          <a:bodyPr lIns="0" tIns="0" anchor="t" anchorCtr="0">
            <a:noAutofit/>
          </a:bodyPr>
          <a:lstStyle>
            <a:lvl1pPr>
              <a:defRPr baseline="0"/>
            </a:lvl1pPr>
          </a:lstStyle>
          <a:p>
            <a:r>
              <a:rPr lang="en-US" dirty="0"/>
              <a:t>Add title</a:t>
            </a:r>
          </a:p>
        </p:txBody>
      </p:sp>
      <p:sp>
        <p:nvSpPr>
          <p:cNvPr id="7"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0783" y="1755096"/>
            <a:ext cx="7061200" cy="3905930"/>
          </a:xfrm>
          <a:prstGeom prst="rect">
            <a:avLst/>
          </a:prstGeom>
        </p:spPr>
        <p:txBody>
          <a:bodyPr lIns="0" tIns="0" anchor="t" anchorCtr="0">
            <a:no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6" name="Content Right"/>
          <p:cNvSpPr>
            <a:spLocks noGrp="1"/>
          </p:cNvSpPr>
          <p:nvPr>
            <p:ph sz="quarter" idx="19" hasCustomPrompt="1"/>
          </p:nvPr>
        </p:nvSpPr>
        <p:spPr>
          <a:xfrm>
            <a:off x="8112000" y="1008001"/>
            <a:ext cx="3360000" cy="4653025"/>
          </a:xfrm>
        </p:spPr>
        <p:txBody>
          <a:bodyPr>
            <a:noAutofit/>
          </a:bodyPr>
          <a:lstStyle>
            <a:lvl1pPr>
              <a:defRPr>
                <a:solidFill>
                  <a:schemeClr val="tx1"/>
                </a:solidFill>
              </a:defRPr>
            </a:lvl1pPr>
          </a:lstStyle>
          <a:p>
            <a:pPr lvl="0"/>
            <a:r>
              <a:rPr lang="en-US" dirty="0"/>
              <a:t>Click to add text, tables, charts, smart art, pictures or media</a:t>
            </a:r>
          </a:p>
        </p:txBody>
      </p:sp>
      <p:sp>
        <p:nvSpPr>
          <p:cNvPr id="4" name="Date Placeholder 3"/>
          <p:cNvSpPr>
            <a:spLocks noGrp="1"/>
          </p:cNvSpPr>
          <p:nvPr>
            <p:ph type="dt" sz="half" idx="21"/>
          </p:nvPr>
        </p:nvSpPr>
        <p:spPr/>
        <p:txBody>
          <a:bodyPr/>
          <a:lstStyle/>
          <a:p>
            <a:fld id="{7174028F-FC55-4814-9D01-B1C00550C2C3}" type="datetime4">
              <a:rPr lang="en-GB" smtClean="0"/>
              <a:pPr/>
              <a:t>19 September 2019</a:t>
            </a:fld>
            <a:endParaRPr lang="en-GB" dirty="0"/>
          </a:p>
        </p:txBody>
      </p:sp>
      <p:sp>
        <p:nvSpPr>
          <p:cNvPr id="5" name="Footer Placeholder 4"/>
          <p:cNvSpPr>
            <a:spLocks noGrp="1"/>
          </p:cNvSpPr>
          <p:nvPr>
            <p:ph type="ftr" sz="quarter" idx="22"/>
          </p:nvPr>
        </p:nvSpPr>
        <p:spPr/>
        <p:txBody>
          <a:bodyPr/>
          <a:lstStyle/>
          <a:p>
            <a:endParaRPr lang="en-GB" dirty="0"/>
          </a:p>
        </p:txBody>
      </p:sp>
      <p:sp>
        <p:nvSpPr>
          <p:cNvPr id="9" name="Slide Number Placeholder 8"/>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9788437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Orange"/>
          <p:cNvSpPr/>
          <p:nvPr userDrawn="1"/>
        </p:nvSpPr>
        <p:spPr>
          <a:xfrm>
            <a:off x="-12192" y="1792224"/>
            <a:ext cx="12204192" cy="5065776"/>
          </a:xfrm>
          <a:prstGeom prst="rect">
            <a:avLst/>
          </a:pr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2" name="Title"/>
          <p:cNvSpPr>
            <a:spLocks noGrp="1"/>
          </p:cNvSpPr>
          <p:nvPr>
            <p:ph type="ctrTitle" hasCustomPrompt="1"/>
          </p:nvPr>
        </p:nvSpPr>
        <p:spPr>
          <a:xfrm>
            <a:off x="721642" y="2279810"/>
            <a:ext cx="10743285" cy="500697"/>
          </a:xfrm>
        </p:spPr>
        <p:txBody>
          <a:bodyPr lIns="0" tIns="0" rIns="0" bIns="0" anchor="t">
            <a:noAutofit/>
          </a:bodyPr>
          <a:lstStyle>
            <a:lvl1pPr algn="l">
              <a:defRPr sz="3800" cap="all" baseline="0">
                <a:solidFill>
                  <a:srgbClr val="FFFFFF"/>
                </a:solidFill>
              </a:defRPr>
            </a:lvl1pPr>
          </a:lstStyle>
          <a:p>
            <a:r>
              <a:rPr lang="en-US" dirty="0"/>
              <a:t>Presentation title</a:t>
            </a:r>
          </a:p>
        </p:txBody>
      </p:sp>
      <p:sp>
        <p:nvSpPr>
          <p:cNvPr id="3" name="Subtitle"/>
          <p:cNvSpPr>
            <a:spLocks noGrp="1"/>
          </p:cNvSpPr>
          <p:nvPr>
            <p:ph type="subTitle" idx="1" hasCustomPrompt="1"/>
          </p:nvPr>
        </p:nvSpPr>
        <p:spPr>
          <a:xfrm>
            <a:off x="721642" y="2967832"/>
            <a:ext cx="8812885" cy="509587"/>
          </a:xfrm>
          <a:prstGeom prst="rect">
            <a:avLst/>
          </a:prstGeom>
        </p:spPr>
        <p:txBody>
          <a:bodyPr lIns="0" tIns="0" rIns="0" bIns="0" anchor="t">
            <a:norm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0" name="Date"/>
          <p:cNvSpPr>
            <a:spLocks noGrp="1"/>
          </p:cNvSpPr>
          <p:nvPr>
            <p:ph type="body" sz="quarter" idx="10" hasCustomPrompt="1"/>
          </p:nvPr>
        </p:nvSpPr>
        <p:spPr>
          <a:xfrm>
            <a:off x="721642" y="4017169"/>
            <a:ext cx="7421033" cy="523875"/>
          </a:xfrm>
          <a:prstGeom prst="rect">
            <a:avLst/>
          </a:prstGeom>
        </p:spPr>
        <p:txBody>
          <a:bodyPr lIns="0" tIns="0">
            <a:normAutofit/>
          </a:bodyPr>
          <a:lstStyle>
            <a:lvl1pPr marL="0" indent="0">
              <a:buFontTx/>
              <a:buNone/>
              <a:defRPr sz="1800">
                <a:solidFill>
                  <a:schemeClr val="tx1"/>
                </a:solidFill>
              </a:defRPr>
            </a:lvl1pPr>
          </a:lstStyle>
          <a:p>
            <a:pPr lvl="0"/>
            <a:r>
              <a:rPr lang="en-US" dirty="0"/>
              <a:t>Date</a:t>
            </a:r>
          </a:p>
        </p:txBody>
      </p:sp>
      <p:cxnSp>
        <p:nvCxnSpPr>
          <p:cNvPr id="17" name="Diagonal Line 2"/>
          <p:cNvCxnSpPr/>
          <p:nvPr userDrawn="1"/>
        </p:nvCxnSpPr>
        <p:spPr>
          <a:xfrm flipH="1">
            <a:off x="6794500" y="2898648"/>
            <a:ext cx="5409693" cy="3959352"/>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Diagonal Line 1"/>
          <p:cNvCxnSpPr/>
          <p:nvPr userDrawn="1"/>
        </p:nvCxnSpPr>
        <p:spPr>
          <a:xfrm flipH="1">
            <a:off x="9059334" y="4445794"/>
            <a:ext cx="3132668" cy="2412207"/>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Horizontal Line"/>
          <p:cNvCxnSpPr/>
          <p:nvPr userDrawn="1"/>
        </p:nvCxnSpPr>
        <p:spPr>
          <a:xfrm flipH="1">
            <a:off x="2" y="6015323"/>
            <a:ext cx="12204191" cy="0"/>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11857" y="396001"/>
            <a:ext cx="4559808" cy="367233"/>
          </a:xfrm>
          <a:prstGeom prst="rect">
            <a:avLst/>
          </a:prstGeom>
        </p:spPr>
      </p:pic>
    </p:spTree>
    <p:extLst>
      <p:ext uri="{BB962C8B-B14F-4D97-AF65-F5344CB8AC3E}">
        <p14:creationId xmlns:p14="http://schemas.microsoft.com/office/powerpoint/2010/main" val="3857266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w. image">
    <p:spTree>
      <p:nvGrpSpPr>
        <p:cNvPr id="1" name=""/>
        <p:cNvGrpSpPr/>
        <p:nvPr/>
      </p:nvGrpSpPr>
      <p:grpSpPr>
        <a:xfrm>
          <a:off x="0" y="0"/>
          <a:ext cx="0" cy="0"/>
          <a:chOff x="0" y="0"/>
          <a:chExt cx="0" cy="0"/>
        </a:xfrm>
      </p:grpSpPr>
      <p:sp>
        <p:nvSpPr>
          <p:cNvPr id="6" name="Picture Placeholder"/>
          <p:cNvSpPr>
            <a:spLocks noGrp="1"/>
          </p:cNvSpPr>
          <p:nvPr>
            <p:ph type="pic" sz="quarter" idx="11"/>
          </p:nvPr>
        </p:nvSpPr>
        <p:spPr>
          <a:xfrm>
            <a:off x="1" y="1800000"/>
            <a:ext cx="12204700" cy="5065712"/>
          </a:xfrm>
          <a:prstGeom prst="rect">
            <a:avLst/>
          </a:prstGeom>
        </p:spPr>
        <p:txBody>
          <a:bodyPr anchor="ctr"/>
          <a:lstStyle>
            <a:lvl1pPr algn="ctr">
              <a:defRPr>
                <a:solidFill>
                  <a:schemeClr val="tx1"/>
                </a:solidFill>
              </a:defRPr>
            </a:lvl1pPr>
          </a:lstStyle>
          <a:p>
            <a:r>
              <a:rPr lang="en-US"/>
              <a:t>Click icon to add picture</a:t>
            </a:r>
            <a:endParaRPr lang="en-US" dirty="0"/>
          </a:p>
        </p:txBody>
      </p:sp>
      <p:sp>
        <p:nvSpPr>
          <p:cNvPr id="12" name="Title Foldover Box"/>
          <p:cNvSpPr/>
          <p:nvPr userDrawn="1"/>
        </p:nvSpPr>
        <p:spPr>
          <a:xfrm>
            <a:off x="719665" y="2070000"/>
            <a:ext cx="10752000" cy="1618488"/>
          </a:xfrm>
          <a:custGeom>
            <a:avLst/>
            <a:gdLst>
              <a:gd name="connsiteX0" fmla="*/ 288000 w 8064000"/>
              <a:gd name="connsiteY0" fmla="*/ 0 h 1618488"/>
              <a:gd name="connsiteX1" fmla="*/ 8064000 w 8064000"/>
              <a:gd name="connsiteY1" fmla="*/ 0 h 1618488"/>
              <a:gd name="connsiteX2" fmla="*/ 8064000 w 8064000"/>
              <a:gd name="connsiteY2" fmla="*/ 1618488 h 1618488"/>
              <a:gd name="connsiteX3" fmla="*/ 0 w 8064000"/>
              <a:gd name="connsiteY3" fmla="*/ 1618488 h 1618488"/>
              <a:gd name="connsiteX4" fmla="*/ 0 w 8064000"/>
              <a:gd name="connsiteY4" fmla="*/ 282231 h 161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000" h="1618488">
                <a:moveTo>
                  <a:pt x="288000" y="0"/>
                </a:moveTo>
                <a:lnTo>
                  <a:pt x="8064000" y="0"/>
                </a:lnTo>
                <a:lnTo>
                  <a:pt x="8064000" y="1618488"/>
                </a:lnTo>
                <a:lnTo>
                  <a:pt x="0" y="1618488"/>
                </a:lnTo>
                <a:lnTo>
                  <a:pt x="0" y="282231"/>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800"/>
          </a:p>
        </p:txBody>
      </p:sp>
      <p:sp>
        <p:nvSpPr>
          <p:cNvPr id="23" name="Foldover Corner"/>
          <p:cNvSpPr/>
          <p:nvPr userDrawn="1"/>
        </p:nvSpPr>
        <p:spPr>
          <a:xfrm>
            <a:off x="719665" y="2070001"/>
            <a:ext cx="384000" cy="282231"/>
          </a:xfrm>
          <a:custGeom>
            <a:avLst/>
            <a:gdLst>
              <a:gd name="connsiteX0" fmla="*/ 0 w 280737"/>
              <a:gd name="connsiteY0" fmla="*/ 0 h 275113"/>
              <a:gd name="connsiteX1" fmla="*/ 280737 w 280737"/>
              <a:gd name="connsiteY1" fmla="*/ 0 h 275113"/>
              <a:gd name="connsiteX2" fmla="*/ 280737 w 280737"/>
              <a:gd name="connsiteY2" fmla="*/ 275113 h 275113"/>
              <a:gd name="connsiteX3" fmla="*/ 0 w 280737"/>
              <a:gd name="connsiteY3" fmla="*/ 275113 h 275113"/>
              <a:gd name="connsiteX4" fmla="*/ 0 w 280737"/>
              <a:gd name="connsiteY4" fmla="*/ 0 h 275113"/>
              <a:gd name="connsiteX0" fmla="*/ 0 w 280737"/>
              <a:gd name="connsiteY0" fmla="*/ 275113 h 275113"/>
              <a:gd name="connsiteX1" fmla="*/ 280737 w 280737"/>
              <a:gd name="connsiteY1" fmla="*/ 0 h 275113"/>
              <a:gd name="connsiteX2" fmla="*/ 280737 w 280737"/>
              <a:gd name="connsiteY2" fmla="*/ 275113 h 275113"/>
              <a:gd name="connsiteX3" fmla="*/ 0 w 280737"/>
              <a:gd name="connsiteY3" fmla="*/ 275113 h 275113"/>
            </a:gdLst>
            <a:ahLst/>
            <a:cxnLst>
              <a:cxn ang="0">
                <a:pos x="connsiteX0" y="connsiteY0"/>
              </a:cxn>
              <a:cxn ang="0">
                <a:pos x="connsiteX1" y="connsiteY1"/>
              </a:cxn>
              <a:cxn ang="0">
                <a:pos x="connsiteX2" y="connsiteY2"/>
              </a:cxn>
              <a:cxn ang="0">
                <a:pos x="connsiteX3" y="connsiteY3"/>
              </a:cxn>
            </a:cxnLst>
            <a:rect l="l" t="t" r="r" b="b"/>
            <a:pathLst>
              <a:path w="280737" h="275113">
                <a:moveTo>
                  <a:pt x="0" y="275113"/>
                </a:moveTo>
                <a:lnTo>
                  <a:pt x="280737" y="0"/>
                </a:lnTo>
                <a:lnTo>
                  <a:pt x="280737" y="275113"/>
                </a:lnTo>
                <a:lnTo>
                  <a:pt x="0" y="275113"/>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p:cNvSpPr>
            <a:spLocks noGrp="1"/>
          </p:cNvSpPr>
          <p:nvPr userDrawn="1">
            <p:ph type="ctrTitle" hasCustomPrompt="1"/>
          </p:nvPr>
        </p:nvSpPr>
        <p:spPr>
          <a:xfrm>
            <a:off x="1152001" y="2341722"/>
            <a:ext cx="9534313" cy="500697"/>
          </a:xfrm>
        </p:spPr>
        <p:txBody>
          <a:bodyPr lIns="0" tIns="0" anchor="t">
            <a:noAutofit/>
          </a:bodyPr>
          <a:lstStyle>
            <a:lvl1pPr algn="l">
              <a:defRPr sz="3600" cap="all" baseline="0">
                <a:solidFill>
                  <a:srgbClr val="FFFFFF"/>
                </a:solidFill>
              </a:defRPr>
            </a:lvl1pPr>
          </a:lstStyle>
          <a:p>
            <a:r>
              <a:rPr lang="en-US" dirty="0"/>
              <a:t>PRESENTATION TITLE</a:t>
            </a:r>
          </a:p>
        </p:txBody>
      </p:sp>
      <p:sp>
        <p:nvSpPr>
          <p:cNvPr id="3" name="Subtitle"/>
          <p:cNvSpPr>
            <a:spLocks noGrp="1"/>
          </p:cNvSpPr>
          <p:nvPr userDrawn="1">
            <p:ph type="subTitle" idx="1" hasCustomPrompt="1"/>
          </p:nvPr>
        </p:nvSpPr>
        <p:spPr>
          <a:xfrm>
            <a:off x="1152001" y="2967832"/>
            <a:ext cx="9534313" cy="509587"/>
          </a:xfrm>
          <a:prstGeom prst="rect">
            <a:avLst/>
          </a:prstGeom>
        </p:spPr>
        <p:txBody>
          <a:bodyPr lIns="0" tIns="0" bIns="0" anchor="t">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13"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11857" y="396001"/>
            <a:ext cx="4559808" cy="367233"/>
          </a:xfrm>
          <a:prstGeom prst="rect">
            <a:avLst/>
          </a:prstGeom>
        </p:spPr>
      </p:pic>
    </p:spTree>
    <p:extLst>
      <p:ext uri="{BB962C8B-B14F-4D97-AF65-F5344CB8AC3E}">
        <p14:creationId xmlns:p14="http://schemas.microsoft.com/office/powerpoint/2010/main" val="2795113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rmAutofit/>
          </a:bodyPr>
          <a:lstStyle>
            <a:lvl1pPr>
              <a:defRPr baseline="0"/>
            </a:lvl1pPr>
          </a:lstStyle>
          <a:p>
            <a:r>
              <a:rPr lang="en-US" dirty="0"/>
              <a:t>Add title</a:t>
            </a:r>
          </a:p>
        </p:txBody>
      </p:sp>
      <p:sp>
        <p:nvSpPr>
          <p:cNvPr id="3" name="Content Placeholder 2"/>
          <p:cNvSpPr>
            <a:spLocks noGrp="1"/>
          </p:cNvSpPr>
          <p:nvPr>
            <p:ph sz="quarter" idx="12"/>
          </p:nvPr>
        </p:nvSpPr>
        <p:spPr>
          <a:xfrm>
            <a:off x="719667" y="1638001"/>
            <a:ext cx="10752667" cy="3926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3"/>
          </p:nvPr>
        </p:nvSpPr>
        <p:spPr/>
        <p:txBody>
          <a:bodyPr/>
          <a:lstStyle/>
          <a:p>
            <a:fld id="{646166EA-9F0E-4B7D-BAFD-497A3DC7058E}" type="datetime4">
              <a:rPr lang="en-GB" smtClean="0"/>
              <a:t>19 September 2019</a:t>
            </a:fld>
            <a:endParaRPr lang="en-GB" dirty="0"/>
          </a:p>
        </p:txBody>
      </p:sp>
      <p:sp>
        <p:nvSpPr>
          <p:cNvPr id="5" name="Footer Placeholder 4"/>
          <p:cNvSpPr>
            <a:spLocks noGrp="1"/>
          </p:cNvSpPr>
          <p:nvPr>
            <p:ph type="ftr" sz="quarter" idx="14"/>
          </p:nvPr>
        </p:nvSpPr>
        <p:spPr/>
        <p:txBody>
          <a:bodyPr/>
          <a:lstStyle/>
          <a:p>
            <a:endParaRPr lang="en-GB" dirty="0"/>
          </a:p>
        </p:txBody>
      </p:sp>
      <p:sp>
        <p:nvSpPr>
          <p:cNvPr id="6" name="Slide Number Placeholder 5"/>
          <p:cNvSpPr>
            <a:spLocks noGrp="1"/>
          </p:cNvSpPr>
          <p:nvPr>
            <p:ph type="sldNum" sz="quarter" idx="15"/>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289165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Content Placeholder 8"/>
          <p:cNvSpPr>
            <a:spLocks noGrp="1"/>
          </p:cNvSpPr>
          <p:nvPr>
            <p:ph sz="quarter" idx="16"/>
          </p:nvPr>
        </p:nvSpPr>
        <p:spPr>
          <a:xfrm>
            <a:off x="720725" y="1638300"/>
            <a:ext cx="10750550" cy="4022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6" name="Kicker"/>
          <p:cNvSpPr>
            <a:spLocks noGrp="1"/>
          </p:cNvSpPr>
          <p:nvPr>
            <p:ph type="body" sz="quarter" idx="12" hasCustomPrompt="1"/>
          </p:nvPr>
        </p:nvSpPr>
        <p:spPr>
          <a:xfrm>
            <a:off x="720000" y="5778121"/>
            <a:ext cx="10752000" cy="522808"/>
          </a:xfrm>
          <a:solidFill>
            <a:schemeClr val="tx2"/>
          </a:solidFill>
          <a:ln w="3175">
            <a:solidFill>
              <a:schemeClr val="tx2"/>
            </a:solidFill>
          </a:ln>
        </p:spPr>
        <p:txBody>
          <a:bodyPr tIns="108000" bIns="10800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3"/>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4"/>
          </p:nvPr>
        </p:nvSpPr>
        <p:spPr/>
        <p:txBody>
          <a:bodyPr/>
          <a:lstStyle/>
          <a:p>
            <a:endParaRPr lang="en-GB" dirty="0"/>
          </a:p>
        </p:txBody>
      </p:sp>
      <p:sp>
        <p:nvSpPr>
          <p:cNvPr id="5" name="Slide Number Placeholder 4"/>
          <p:cNvSpPr>
            <a:spLocks noGrp="1"/>
          </p:cNvSpPr>
          <p:nvPr>
            <p:ph type="sldNum" sz="quarter" idx="15"/>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90055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Kicker">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rmAutofit/>
          </a:bodyPr>
          <a:lstStyle>
            <a:lvl1pPr>
              <a:defRPr baseline="0"/>
            </a:lvl1pPr>
          </a:lstStyle>
          <a:p>
            <a:r>
              <a:rPr lang="en-US" dirty="0"/>
              <a:t>Add title</a:t>
            </a:r>
          </a:p>
        </p:txBody>
      </p:sp>
      <p:sp>
        <p:nvSpPr>
          <p:cNvPr id="6" name="Kicker"/>
          <p:cNvSpPr>
            <a:spLocks noGrp="1"/>
          </p:cNvSpPr>
          <p:nvPr>
            <p:ph type="body" sz="quarter" idx="12" hasCustomPrompt="1"/>
          </p:nvPr>
        </p:nvSpPr>
        <p:spPr>
          <a:xfrm>
            <a:off x="720000" y="5778121"/>
            <a:ext cx="10752000" cy="522808"/>
          </a:xfrm>
          <a:solidFill>
            <a:schemeClr val="tx2"/>
          </a:solidFill>
          <a:ln w="3175">
            <a:solidFill>
              <a:schemeClr val="tx2"/>
            </a:solidFill>
          </a:ln>
        </p:spPr>
        <p:txBody>
          <a:bodyPr tIns="108000" bIns="10800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Text Placeholder 2"/>
          <p:cNvSpPr>
            <a:spLocks noGrp="1"/>
          </p:cNvSpPr>
          <p:nvPr>
            <p:ph type="body" sz="quarter" idx="13"/>
          </p:nvPr>
        </p:nvSpPr>
        <p:spPr>
          <a:xfrm>
            <a:off x="719667" y="1638001"/>
            <a:ext cx="10752667" cy="39953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fld id="{6D87A4C8-C697-47B0-ACF3-2C0ADE0B012B}" type="datetime4">
              <a:rPr lang="en-GB" smtClean="0"/>
              <a:t>19 September 2019</a:t>
            </a:fld>
            <a:endParaRPr lang="en-GB" dirty="0"/>
          </a:p>
        </p:txBody>
      </p:sp>
      <p:sp>
        <p:nvSpPr>
          <p:cNvPr id="5" name="Footer Placeholder 4"/>
          <p:cNvSpPr>
            <a:spLocks noGrp="1"/>
          </p:cNvSpPr>
          <p:nvPr>
            <p:ph type="ftr" sz="quarter" idx="15"/>
          </p:nvPr>
        </p:nvSpPr>
        <p:spPr/>
        <p:txBody>
          <a:bodyPr/>
          <a:lstStyle/>
          <a:p>
            <a:endParaRPr lang="en-GB" dirty="0"/>
          </a:p>
        </p:txBody>
      </p:sp>
      <p:sp>
        <p:nvSpPr>
          <p:cNvPr id="7" name="Slide Number Placeholder 6"/>
          <p:cNvSpPr>
            <a:spLocks noGrp="1"/>
          </p:cNvSpPr>
          <p:nvPr>
            <p:ph type="sldNum" sz="quarter" idx="16"/>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7036208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2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rmAutofit/>
          </a:bodyPr>
          <a:lstStyle>
            <a:lvl1pPr>
              <a:defRPr baseline="0"/>
            </a:lvl1pPr>
          </a:lstStyle>
          <a:p>
            <a:r>
              <a:rPr lang="en-US" dirty="0"/>
              <a:t>Add title</a:t>
            </a:r>
          </a:p>
        </p:txBody>
      </p:sp>
      <p:sp>
        <p:nvSpPr>
          <p:cNvPr id="7" name="Content Right"/>
          <p:cNvSpPr>
            <a:spLocks noGrp="1"/>
          </p:cNvSpPr>
          <p:nvPr>
            <p:ph sz="quarter" idx="11" hasCustomPrompt="1"/>
          </p:nvPr>
        </p:nvSpPr>
        <p:spPr>
          <a:xfrm>
            <a:off x="720000" y="1798983"/>
            <a:ext cx="5184000" cy="3862042"/>
          </a:xfrm>
          <a:prstGeom prst="rect">
            <a:avLst/>
          </a:prstGeom>
        </p:spPr>
        <p:txBody>
          <a:bodyPr>
            <a:normAutofit/>
          </a:bodyPr>
          <a:lstStyle>
            <a:lvl1pPr>
              <a:defRPr sz="1800" baseline="0"/>
            </a:lvl1pPr>
            <a:lvl2pPr>
              <a:defRPr sz="2400">
                <a:solidFill>
                  <a:schemeClr val="tx1"/>
                </a:solidFill>
              </a:defRPr>
            </a:lvl2pPr>
            <a:lvl3pPr>
              <a:defRPr sz="1400"/>
            </a:lvl3pPr>
            <a:lvl4pPr>
              <a:defRPr sz="1200"/>
            </a:lvl4pPr>
            <a:lvl5pPr>
              <a:defRPr sz="1200" baseline="0"/>
            </a:lvl5pPr>
          </a:lstStyle>
          <a:p>
            <a:pPr lvl="1"/>
            <a:r>
              <a:rPr lang="en-US" dirty="0"/>
              <a:t>Click to add text, tables, charts, smart art, pictures or media</a:t>
            </a:r>
          </a:p>
        </p:txBody>
      </p:sp>
      <p:sp>
        <p:nvSpPr>
          <p:cNvPr id="5" name="Content Left"/>
          <p:cNvSpPr>
            <a:spLocks noGrp="1"/>
          </p:cNvSpPr>
          <p:nvPr>
            <p:ph sz="quarter" idx="12" hasCustomPrompt="1"/>
          </p:nvPr>
        </p:nvSpPr>
        <p:spPr>
          <a:xfrm>
            <a:off x="6288000" y="1798983"/>
            <a:ext cx="5184000" cy="3862042"/>
          </a:xfrm>
          <a:prstGeom prst="rect">
            <a:avLst/>
          </a:prstGeom>
        </p:spPr>
        <p:txBody>
          <a:bodyPr>
            <a:normAutofit/>
          </a:bodyPr>
          <a:lstStyle>
            <a:lvl1pPr>
              <a:defRPr sz="1800" baseline="0"/>
            </a:lvl1pPr>
            <a:lvl2pPr>
              <a:defRPr sz="2400" baseline="0">
                <a:solidFill>
                  <a:schemeClr val="tx1"/>
                </a:solidFill>
              </a:defRPr>
            </a:lvl2pPr>
            <a:lvl3pPr>
              <a:defRPr sz="1400" baseline="0"/>
            </a:lvl3pPr>
            <a:lvl4pPr>
              <a:defRPr sz="1200"/>
            </a:lvl4pPr>
            <a:lvl5pPr>
              <a:defRPr sz="1200"/>
            </a:lvl5pPr>
          </a:lstStyle>
          <a:p>
            <a:pPr lvl="1"/>
            <a:r>
              <a:rPr lang="en-US" dirty="0"/>
              <a:t>Click to add text, tables, charts, smart art, pictures or media</a:t>
            </a:r>
          </a:p>
        </p:txBody>
      </p:sp>
      <p:sp>
        <p:nvSpPr>
          <p:cNvPr id="2" name="Date Placeholder 1"/>
          <p:cNvSpPr>
            <a:spLocks noGrp="1"/>
          </p:cNvSpPr>
          <p:nvPr>
            <p:ph type="dt" sz="half" idx="13"/>
          </p:nvPr>
        </p:nvSpPr>
        <p:spPr/>
        <p:txBody>
          <a:bodyPr/>
          <a:lstStyle/>
          <a:p>
            <a:fld id="{C5B2506D-29D4-41CB-971B-2CE749389A44}" type="datetime4">
              <a:rPr lang="en-GB" smtClean="0"/>
              <a:t>19 September 2019</a:t>
            </a:fld>
            <a:endParaRPr lang="en-GB" dirty="0"/>
          </a:p>
        </p:txBody>
      </p:sp>
      <p:sp>
        <p:nvSpPr>
          <p:cNvPr id="3" name="Footer Placeholder 2"/>
          <p:cNvSpPr>
            <a:spLocks noGrp="1"/>
          </p:cNvSpPr>
          <p:nvPr>
            <p:ph type="ftr" sz="quarter" idx="14"/>
          </p:nvPr>
        </p:nvSpPr>
        <p:spPr/>
        <p:txBody>
          <a:bodyPr/>
          <a:lstStyle/>
          <a:p>
            <a:endParaRPr lang="en-GB" dirty="0"/>
          </a:p>
        </p:txBody>
      </p:sp>
      <p:sp>
        <p:nvSpPr>
          <p:cNvPr id="6" name="Slide Number Placeholder 5"/>
          <p:cNvSpPr>
            <a:spLocks noGrp="1"/>
          </p:cNvSpPr>
          <p:nvPr>
            <p:ph type="sldNum" sz="quarter" idx="15"/>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0765050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2 Content, Kicker">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rmAutofit/>
          </a:bodyPr>
          <a:lstStyle>
            <a:lvl1pPr>
              <a:defRPr baseline="0"/>
            </a:lvl1pPr>
          </a:lstStyle>
          <a:p>
            <a:r>
              <a:rPr lang="en-US" dirty="0"/>
              <a:t>Add title</a:t>
            </a:r>
          </a:p>
        </p:txBody>
      </p:sp>
      <p:sp>
        <p:nvSpPr>
          <p:cNvPr id="8" name="Kicker"/>
          <p:cNvSpPr>
            <a:spLocks noGrp="1"/>
          </p:cNvSpPr>
          <p:nvPr>
            <p:ph type="body" sz="quarter" idx="13"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7" name="Content Right"/>
          <p:cNvSpPr>
            <a:spLocks noGrp="1"/>
          </p:cNvSpPr>
          <p:nvPr>
            <p:ph sz="quarter" idx="11" hasCustomPrompt="1"/>
          </p:nvPr>
        </p:nvSpPr>
        <p:spPr>
          <a:xfrm>
            <a:off x="720000" y="1798983"/>
            <a:ext cx="5184000" cy="3862042"/>
          </a:xfrm>
          <a:prstGeom prst="rect">
            <a:avLst/>
          </a:prstGeom>
        </p:spPr>
        <p:txBody>
          <a:bodyPr>
            <a:normAutofit/>
          </a:bodyPr>
          <a:lstStyle>
            <a:lvl1pPr>
              <a:defRPr sz="1800" baseline="0"/>
            </a:lvl1pPr>
            <a:lvl2pPr>
              <a:defRPr sz="2400">
                <a:solidFill>
                  <a:schemeClr val="tx1"/>
                </a:solidFill>
              </a:defRPr>
            </a:lvl2pPr>
            <a:lvl3pPr>
              <a:defRPr sz="1400"/>
            </a:lvl3pPr>
            <a:lvl4pPr>
              <a:defRPr sz="1200"/>
            </a:lvl4pPr>
            <a:lvl5pPr>
              <a:defRPr sz="1200" baseline="0"/>
            </a:lvl5pPr>
          </a:lstStyle>
          <a:p>
            <a:pPr lvl="1"/>
            <a:r>
              <a:rPr lang="en-US" dirty="0"/>
              <a:t>Click to add text, tables, charts, smart art, pictures or media</a:t>
            </a:r>
          </a:p>
        </p:txBody>
      </p:sp>
      <p:sp>
        <p:nvSpPr>
          <p:cNvPr id="5" name="Content Left"/>
          <p:cNvSpPr>
            <a:spLocks noGrp="1"/>
          </p:cNvSpPr>
          <p:nvPr>
            <p:ph sz="quarter" idx="12" hasCustomPrompt="1"/>
          </p:nvPr>
        </p:nvSpPr>
        <p:spPr>
          <a:xfrm>
            <a:off x="6288000" y="1798983"/>
            <a:ext cx="5184000" cy="3862042"/>
          </a:xfrm>
          <a:prstGeom prst="rect">
            <a:avLst/>
          </a:prstGeom>
        </p:spPr>
        <p:txBody>
          <a:bodyPr>
            <a:normAutofit/>
          </a:bodyPr>
          <a:lstStyle>
            <a:lvl1pPr>
              <a:defRPr sz="1800" baseline="0"/>
            </a:lvl1pPr>
            <a:lvl2pPr>
              <a:defRPr sz="2400" baseline="0">
                <a:solidFill>
                  <a:schemeClr val="tx1"/>
                </a:solidFill>
              </a:defRPr>
            </a:lvl2pPr>
            <a:lvl3pPr>
              <a:defRPr sz="1400" baseline="0"/>
            </a:lvl3pPr>
            <a:lvl4pPr>
              <a:defRPr sz="1200"/>
            </a:lvl4pPr>
            <a:lvl5pPr>
              <a:defRPr sz="1200"/>
            </a:lvl5pPr>
          </a:lstStyle>
          <a:p>
            <a:pPr lvl="1"/>
            <a:r>
              <a:rPr lang="en-US" dirty="0"/>
              <a:t>Click to add text, tables, charts, smart art, pictures or media</a:t>
            </a:r>
          </a:p>
        </p:txBody>
      </p:sp>
      <p:sp>
        <p:nvSpPr>
          <p:cNvPr id="2" name="Date Placeholder 1"/>
          <p:cNvSpPr>
            <a:spLocks noGrp="1"/>
          </p:cNvSpPr>
          <p:nvPr>
            <p:ph type="dt" sz="half" idx="14"/>
          </p:nvPr>
        </p:nvSpPr>
        <p:spPr/>
        <p:txBody>
          <a:bodyPr/>
          <a:lstStyle/>
          <a:p>
            <a:fld id="{1BBD1AF1-3504-4222-B74B-6EB3A06BAA9A}" type="datetime4">
              <a:rPr lang="en-GB" smtClean="0"/>
              <a:t>19 September 2019</a:t>
            </a:fld>
            <a:endParaRPr lang="en-GB" dirty="0"/>
          </a:p>
        </p:txBody>
      </p:sp>
      <p:sp>
        <p:nvSpPr>
          <p:cNvPr id="3" name="Footer Placeholder 2"/>
          <p:cNvSpPr>
            <a:spLocks noGrp="1"/>
          </p:cNvSpPr>
          <p:nvPr>
            <p:ph type="ftr" sz="quarter" idx="15"/>
          </p:nvPr>
        </p:nvSpPr>
        <p:spPr/>
        <p:txBody>
          <a:bodyPr/>
          <a:lstStyle/>
          <a:p>
            <a:endParaRPr lang="en-GB" dirty="0"/>
          </a:p>
        </p:txBody>
      </p:sp>
      <p:sp>
        <p:nvSpPr>
          <p:cNvPr id="6" name="Slide Number Placeholder 5"/>
          <p:cNvSpPr>
            <a:spLocks noGrp="1"/>
          </p:cNvSpPr>
          <p:nvPr>
            <p:ph type="sldNum" sz="quarter" idx="16"/>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72105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2" name="Date Placeholder 1"/>
          <p:cNvSpPr>
            <a:spLocks noGrp="1"/>
          </p:cNvSpPr>
          <p:nvPr>
            <p:ph type="dt" sz="half" idx="10"/>
          </p:nvPr>
        </p:nvSpPr>
        <p:spPr/>
        <p:txBody>
          <a:bodyPr/>
          <a:lstStyle/>
          <a:p>
            <a:fld id="{C0DBE923-BA4E-4F94-8B8F-233B03C63C89}" type="datetime4">
              <a:rPr lang="en-GB" smtClean="0"/>
              <a:t>19 September 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461983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Kicker">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57EC372E-9191-4BA4-B0D5-3E753E23458F}" type="datetime4">
              <a:rPr lang="en-GB" smtClean="0"/>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2888412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9625F-7083-4834-923B-AB9BE33FD5B7}" type="datetime4">
              <a:rPr lang="en-GB" smtClean="0"/>
              <a:t>19 September 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732309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Kicker">
    <p:spTree>
      <p:nvGrpSpPr>
        <p:cNvPr id="1" name=""/>
        <p:cNvGrpSpPr/>
        <p:nvPr/>
      </p:nvGrpSpPr>
      <p:grpSpPr>
        <a:xfrm>
          <a:off x="0" y="0"/>
          <a:ext cx="0" cy="0"/>
          <a:chOff x="0" y="0"/>
          <a:chExt cx="0" cy="0"/>
        </a:xfrm>
      </p:grpSpPr>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49322525-94A0-4374-B836-982B3D891CC9}" type="datetime4">
              <a:rPr lang="en-GB" smtClean="0"/>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5" name="Slide Number Placeholder 4"/>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9602400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Callou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720000" y="1008000"/>
            <a:ext cx="7056000" cy="630000"/>
          </a:xfrm>
        </p:spPr>
        <p:txBody>
          <a:bodyPr/>
          <a:lstStyle>
            <a:lvl1pPr>
              <a:defRPr/>
            </a:lvl1pPr>
          </a:lstStyle>
          <a:p>
            <a:r>
              <a:rPr lang="en-US" dirty="0"/>
              <a:t>Add title</a:t>
            </a:r>
            <a:endParaRPr lang="en-GB" dirty="0"/>
          </a:p>
        </p:txBody>
      </p:sp>
      <p:sp>
        <p:nvSpPr>
          <p:cNvPr id="3" name="Content"/>
          <p:cNvSpPr>
            <a:spLocks noGrp="1"/>
          </p:cNvSpPr>
          <p:nvPr userDrawn="1">
            <p:ph idx="1" hasCustomPrompt="1"/>
          </p:nvPr>
        </p:nvSpPr>
        <p:spPr>
          <a:xfrm>
            <a:off x="720783" y="1759226"/>
            <a:ext cx="7056000" cy="3901799"/>
          </a:xfrm>
          <a:prstGeom prst="rect">
            <a:avLst/>
          </a:prstGeom>
        </p:spPr>
        <p:txBody>
          <a:bodyPr lIns="0" tIns="0" anchor="t" anchorCtr="0">
            <a:normAutofit/>
          </a:bodyPr>
          <a:lstStyle>
            <a:lvl1pPr marL="0" marR="0" indent="0" algn="l"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1800" baseline="0">
                <a:solidFill>
                  <a:srgbClr val="000000"/>
                </a:solidFill>
              </a:defRPr>
            </a:lvl1pPr>
            <a:lvl2pPr>
              <a:defRPr>
                <a:solidFill>
                  <a:schemeClr val="tx1"/>
                </a:solidFill>
              </a:defRPr>
            </a:lvl2pPr>
            <a:lvl3pPr>
              <a:defRPr>
                <a:solidFill>
                  <a:srgbClr val="000000"/>
                </a:solidFill>
              </a:defRPr>
            </a:lvl3pPr>
            <a:lvl4pPr>
              <a:defRPr>
                <a:solidFill>
                  <a:srgbClr val="000000"/>
                </a:solidFill>
              </a:defRPr>
            </a:lvl4pPr>
            <a:lvl5pPr>
              <a:defRPr>
                <a:solidFill>
                  <a:srgbClr val="000000"/>
                </a:solidFill>
              </a:defRPr>
            </a:lvl5pPr>
          </a:lstStyle>
          <a:p>
            <a:pPr lvl="1"/>
            <a:r>
              <a:rPr lang="en-US" dirty="0"/>
              <a:t>Click to add text, tables, charts, smart art, pictures or media</a:t>
            </a:r>
          </a:p>
        </p:txBody>
      </p:sp>
      <p:sp>
        <p:nvSpPr>
          <p:cNvPr id="5" name="Kicker"/>
          <p:cNvSpPr>
            <a:spLocks noGrp="1"/>
          </p:cNvSpPr>
          <p:nvPr>
            <p:ph type="body" sz="quarter" idx="15" hasCustomPrompt="1"/>
          </p:nvPr>
        </p:nvSpPr>
        <p:spPr>
          <a:xfrm>
            <a:off x="720000" y="5778122"/>
            <a:ext cx="10752000" cy="522000"/>
          </a:xfrm>
          <a:solidFill>
            <a:schemeClr val="tx2"/>
          </a:solidFill>
          <a:ln>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2" name="Top Foldover Box"/>
          <p:cNvSpPr/>
          <p:nvPr userDrawn="1"/>
        </p:nvSpPr>
        <p:spPr>
          <a:xfrm>
            <a:off x="8117721" y="1868557"/>
            <a:ext cx="3360000" cy="360000"/>
          </a:xfrm>
          <a:custGeom>
            <a:avLst/>
            <a:gdLst>
              <a:gd name="connsiteX0" fmla="*/ 180000 w 2520000"/>
              <a:gd name="connsiteY0" fmla="*/ 0 h 360000"/>
              <a:gd name="connsiteX1" fmla="*/ 2520000 w 2520000"/>
              <a:gd name="connsiteY1" fmla="*/ 0 h 360000"/>
              <a:gd name="connsiteX2" fmla="*/ 2520000 w 2520000"/>
              <a:gd name="connsiteY2" fmla="*/ 360000 h 360000"/>
              <a:gd name="connsiteX3" fmla="*/ 0 w 2520000"/>
              <a:gd name="connsiteY3" fmla="*/ 360000 h 360000"/>
              <a:gd name="connsiteX4" fmla="*/ 0 w 2520000"/>
              <a:gd name="connsiteY4" fmla="*/ 18000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0" h="360000">
                <a:moveTo>
                  <a:pt x="180000" y="0"/>
                </a:moveTo>
                <a:lnTo>
                  <a:pt x="2520000" y="0"/>
                </a:lnTo>
                <a:lnTo>
                  <a:pt x="2520000" y="360000"/>
                </a:lnTo>
                <a:lnTo>
                  <a:pt x="0" y="360000"/>
                </a:lnTo>
                <a:lnTo>
                  <a:pt x="0" y="180000"/>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1" name="Foldover Corner"/>
          <p:cNvSpPr>
            <a:spLocks/>
          </p:cNvSpPr>
          <p:nvPr userDrawn="1"/>
        </p:nvSpPr>
        <p:spPr>
          <a:xfrm>
            <a:off x="8117721" y="1868557"/>
            <a:ext cx="240000" cy="180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Text Foldover Box"/>
          <p:cNvSpPr>
            <a:spLocks noGrp="1"/>
          </p:cNvSpPr>
          <p:nvPr userDrawn="1">
            <p:ph type="body" sz="quarter" idx="14" hasCustomPrompt="1"/>
          </p:nvPr>
        </p:nvSpPr>
        <p:spPr>
          <a:xfrm>
            <a:off x="8117721" y="2051487"/>
            <a:ext cx="3360000" cy="1288009"/>
          </a:xfrm>
          <a:prstGeom prst="rect">
            <a:avLst/>
          </a:prstGeom>
          <a:solidFill>
            <a:schemeClr val="accent1"/>
          </a:solidFill>
          <a:ln>
            <a:noFill/>
          </a:ln>
        </p:spPr>
        <p:txBody>
          <a:bodyPr wrap="square" lIns="216000" tIns="0" rIns="216000" bIns="288000">
            <a:sp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800" b="1" baseline="0">
                <a:solidFill>
                  <a:schemeClr val="bg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marL="0" marR="0" lvl="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dirty="0"/>
              <a:t>Edit call out text. Do not change the width of box, will adjust vertically automatically.</a:t>
            </a:r>
          </a:p>
        </p:txBody>
      </p:sp>
      <p:sp>
        <p:nvSpPr>
          <p:cNvPr id="2" name="Date Placeholder 1"/>
          <p:cNvSpPr>
            <a:spLocks noGrp="1"/>
          </p:cNvSpPr>
          <p:nvPr>
            <p:ph type="dt" sz="half" idx="16"/>
          </p:nvPr>
        </p:nvSpPr>
        <p:spPr/>
        <p:txBody>
          <a:bodyPr/>
          <a:lstStyle/>
          <a:p>
            <a:fld id="{BD879C81-F3BD-4313-A708-A94639C8C9E4}" type="datetime4">
              <a:rPr lang="en-GB" smtClean="0"/>
              <a:t>19 September 2019</a:t>
            </a:fld>
            <a:endParaRPr lang="en-GB" dirty="0"/>
          </a:p>
        </p:txBody>
      </p:sp>
      <p:sp>
        <p:nvSpPr>
          <p:cNvPr id="4" name="Footer Placeholder 3"/>
          <p:cNvSpPr>
            <a:spLocks noGrp="1"/>
          </p:cNvSpPr>
          <p:nvPr>
            <p:ph type="ftr" sz="quarter" idx="17"/>
          </p:nvPr>
        </p:nvSpPr>
        <p:spPr/>
        <p:txBody>
          <a:bodyPr/>
          <a:lstStyle/>
          <a:p>
            <a:endParaRPr lang="en-GB" dirty="0"/>
          </a:p>
        </p:txBody>
      </p:sp>
      <p:sp>
        <p:nvSpPr>
          <p:cNvPr id="6" name="Slide Number Placeholder 5"/>
          <p:cNvSpPr>
            <a:spLocks noGrp="1"/>
          </p:cNvSpPr>
          <p:nvPr>
            <p:ph type="sldNum" sz="quarter" idx="18"/>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8218959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Slide Orange">
    <p:spTree>
      <p:nvGrpSpPr>
        <p:cNvPr id="1" name=""/>
        <p:cNvGrpSpPr/>
        <p:nvPr/>
      </p:nvGrpSpPr>
      <p:grpSpPr>
        <a:xfrm>
          <a:off x="0" y="0"/>
          <a:ext cx="0" cy="0"/>
          <a:chOff x="0" y="0"/>
          <a:chExt cx="0" cy="0"/>
        </a:xfrm>
      </p:grpSpPr>
      <p:sp>
        <p:nvSpPr>
          <p:cNvPr id="17" name="Foldover Box"/>
          <p:cNvSpPr/>
          <p:nvPr userDrawn="1"/>
        </p:nvSpPr>
        <p:spPr>
          <a:xfrm>
            <a:off x="720000" y="1620000"/>
            <a:ext cx="10752000" cy="4698000"/>
          </a:xfrm>
          <a:custGeom>
            <a:avLst/>
            <a:gdLst>
              <a:gd name="connsiteX0" fmla="*/ 280737 w 8064000"/>
              <a:gd name="connsiteY0" fmla="*/ 0 h 4698000"/>
              <a:gd name="connsiteX1" fmla="*/ 8064000 w 8064000"/>
              <a:gd name="connsiteY1" fmla="*/ 0 h 4698000"/>
              <a:gd name="connsiteX2" fmla="*/ 8064000 w 8064000"/>
              <a:gd name="connsiteY2" fmla="*/ 4698000 h 4698000"/>
              <a:gd name="connsiteX3" fmla="*/ 0 w 8064000"/>
              <a:gd name="connsiteY3" fmla="*/ 4698000 h 4698000"/>
              <a:gd name="connsiteX4" fmla="*/ 0 w 8064000"/>
              <a:gd name="connsiteY4" fmla="*/ 275113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000" h="4698000">
                <a:moveTo>
                  <a:pt x="280737" y="0"/>
                </a:moveTo>
                <a:lnTo>
                  <a:pt x="8064000" y="0"/>
                </a:lnTo>
                <a:lnTo>
                  <a:pt x="8064000" y="4698000"/>
                </a:lnTo>
                <a:lnTo>
                  <a:pt x="0" y="4698000"/>
                </a:lnTo>
                <a:lnTo>
                  <a:pt x="0" y="275113"/>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9" name="Foldover Corner"/>
          <p:cNvSpPr/>
          <p:nvPr userDrawn="1"/>
        </p:nvSpPr>
        <p:spPr>
          <a:xfrm>
            <a:off x="716102" y="1620001"/>
            <a:ext cx="374316" cy="275113"/>
          </a:xfrm>
          <a:custGeom>
            <a:avLst/>
            <a:gdLst>
              <a:gd name="connsiteX0" fmla="*/ 0 w 280737"/>
              <a:gd name="connsiteY0" fmla="*/ 0 h 275113"/>
              <a:gd name="connsiteX1" fmla="*/ 280737 w 280737"/>
              <a:gd name="connsiteY1" fmla="*/ 0 h 275113"/>
              <a:gd name="connsiteX2" fmla="*/ 280737 w 280737"/>
              <a:gd name="connsiteY2" fmla="*/ 275113 h 275113"/>
              <a:gd name="connsiteX3" fmla="*/ 0 w 280737"/>
              <a:gd name="connsiteY3" fmla="*/ 275113 h 275113"/>
              <a:gd name="connsiteX4" fmla="*/ 0 w 280737"/>
              <a:gd name="connsiteY4" fmla="*/ 0 h 275113"/>
              <a:gd name="connsiteX0" fmla="*/ 0 w 280737"/>
              <a:gd name="connsiteY0" fmla="*/ 275113 h 275113"/>
              <a:gd name="connsiteX1" fmla="*/ 280737 w 280737"/>
              <a:gd name="connsiteY1" fmla="*/ 0 h 275113"/>
              <a:gd name="connsiteX2" fmla="*/ 280737 w 280737"/>
              <a:gd name="connsiteY2" fmla="*/ 275113 h 275113"/>
              <a:gd name="connsiteX3" fmla="*/ 0 w 280737"/>
              <a:gd name="connsiteY3" fmla="*/ 275113 h 275113"/>
            </a:gdLst>
            <a:ahLst/>
            <a:cxnLst>
              <a:cxn ang="0">
                <a:pos x="connsiteX0" y="connsiteY0"/>
              </a:cxn>
              <a:cxn ang="0">
                <a:pos x="connsiteX1" y="connsiteY1"/>
              </a:cxn>
              <a:cxn ang="0">
                <a:pos x="connsiteX2" y="connsiteY2"/>
              </a:cxn>
              <a:cxn ang="0">
                <a:pos x="connsiteX3" y="connsiteY3"/>
              </a:cxn>
            </a:cxnLst>
            <a:rect l="l" t="t" r="r" b="b"/>
            <a:pathLst>
              <a:path w="280737" h="275113">
                <a:moveTo>
                  <a:pt x="0" y="275113"/>
                </a:moveTo>
                <a:lnTo>
                  <a:pt x="280737" y="0"/>
                </a:lnTo>
                <a:lnTo>
                  <a:pt x="280737" y="275113"/>
                </a:lnTo>
                <a:lnTo>
                  <a:pt x="0" y="275113"/>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pic>
        <p:nvPicPr>
          <p:cNvPr id="15" name="Mid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80000" y="396000"/>
            <a:ext cx="3772800" cy="303850"/>
          </a:xfrm>
          <a:prstGeom prst="rect">
            <a:avLst/>
          </a:prstGeom>
        </p:spPr>
      </p:pic>
      <p:sp>
        <p:nvSpPr>
          <p:cNvPr id="3" name="Date Placeholder 2"/>
          <p:cNvSpPr>
            <a:spLocks noGrp="1"/>
          </p:cNvSpPr>
          <p:nvPr>
            <p:ph type="dt" sz="half" idx="10"/>
          </p:nvPr>
        </p:nvSpPr>
        <p:spPr/>
        <p:txBody>
          <a:bodyPr/>
          <a:lstStyle/>
          <a:p>
            <a:fld id="{AF5C3A32-8935-4CD0-A0EB-3D61E450DAA9}" type="datetime4">
              <a:rPr lang="en-GB" smtClean="0"/>
              <a:t>19 September 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6493629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Slide Grey">
    <p:spTree>
      <p:nvGrpSpPr>
        <p:cNvPr id="1" name=""/>
        <p:cNvGrpSpPr/>
        <p:nvPr/>
      </p:nvGrpSpPr>
      <p:grpSpPr>
        <a:xfrm>
          <a:off x="0" y="0"/>
          <a:ext cx="0" cy="0"/>
          <a:chOff x="0" y="0"/>
          <a:chExt cx="0" cy="0"/>
        </a:xfrm>
      </p:grpSpPr>
      <p:sp>
        <p:nvSpPr>
          <p:cNvPr id="10" name="Foldover Box"/>
          <p:cNvSpPr/>
          <p:nvPr userDrawn="1"/>
        </p:nvSpPr>
        <p:spPr>
          <a:xfrm>
            <a:off x="720000" y="1620000"/>
            <a:ext cx="10752000" cy="4698000"/>
          </a:xfrm>
          <a:custGeom>
            <a:avLst/>
            <a:gdLst>
              <a:gd name="connsiteX0" fmla="*/ 280737 w 8064000"/>
              <a:gd name="connsiteY0" fmla="*/ 0 h 4698000"/>
              <a:gd name="connsiteX1" fmla="*/ 8064000 w 8064000"/>
              <a:gd name="connsiteY1" fmla="*/ 0 h 4698000"/>
              <a:gd name="connsiteX2" fmla="*/ 8064000 w 8064000"/>
              <a:gd name="connsiteY2" fmla="*/ 4698000 h 4698000"/>
              <a:gd name="connsiteX3" fmla="*/ 0 w 8064000"/>
              <a:gd name="connsiteY3" fmla="*/ 4698000 h 4698000"/>
              <a:gd name="connsiteX4" fmla="*/ 0 w 8064000"/>
              <a:gd name="connsiteY4" fmla="*/ 275113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000" h="4698000">
                <a:moveTo>
                  <a:pt x="280737" y="0"/>
                </a:moveTo>
                <a:lnTo>
                  <a:pt x="8064000" y="0"/>
                </a:lnTo>
                <a:lnTo>
                  <a:pt x="8064000" y="4698000"/>
                </a:lnTo>
                <a:lnTo>
                  <a:pt x="0" y="4698000"/>
                </a:lnTo>
                <a:lnTo>
                  <a:pt x="0" y="275113"/>
                </a:lnTo>
                <a:close/>
              </a:path>
            </a:pathLst>
          </a:cu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9" name="Foldover Corner"/>
          <p:cNvSpPr/>
          <p:nvPr userDrawn="1"/>
        </p:nvSpPr>
        <p:spPr>
          <a:xfrm>
            <a:off x="720001" y="1620001"/>
            <a:ext cx="374316" cy="275113"/>
          </a:xfrm>
          <a:custGeom>
            <a:avLst/>
            <a:gdLst>
              <a:gd name="connsiteX0" fmla="*/ 0 w 280737"/>
              <a:gd name="connsiteY0" fmla="*/ 0 h 275113"/>
              <a:gd name="connsiteX1" fmla="*/ 280737 w 280737"/>
              <a:gd name="connsiteY1" fmla="*/ 0 h 275113"/>
              <a:gd name="connsiteX2" fmla="*/ 280737 w 280737"/>
              <a:gd name="connsiteY2" fmla="*/ 275113 h 275113"/>
              <a:gd name="connsiteX3" fmla="*/ 0 w 280737"/>
              <a:gd name="connsiteY3" fmla="*/ 275113 h 275113"/>
              <a:gd name="connsiteX4" fmla="*/ 0 w 280737"/>
              <a:gd name="connsiteY4" fmla="*/ 0 h 275113"/>
              <a:gd name="connsiteX0" fmla="*/ 0 w 280737"/>
              <a:gd name="connsiteY0" fmla="*/ 275113 h 275113"/>
              <a:gd name="connsiteX1" fmla="*/ 280737 w 280737"/>
              <a:gd name="connsiteY1" fmla="*/ 0 h 275113"/>
              <a:gd name="connsiteX2" fmla="*/ 280737 w 280737"/>
              <a:gd name="connsiteY2" fmla="*/ 275113 h 275113"/>
              <a:gd name="connsiteX3" fmla="*/ 0 w 280737"/>
              <a:gd name="connsiteY3" fmla="*/ 275113 h 275113"/>
            </a:gdLst>
            <a:ahLst/>
            <a:cxnLst>
              <a:cxn ang="0">
                <a:pos x="connsiteX0" y="connsiteY0"/>
              </a:cxn>
              <a:cxn ang="0">
                <a:pos x="connsiteX1" y="connsiteY1"/>
              </a:cxn>
              <a:cxn ang="0">
                <a:pos x="connsiteX2" y="connsiteY2"/>
              </a:cxn>
              <a:cxn ang="0">
                <a:pos x="connsiteX3" y="connsiteY3"/>
              </a:cxn>
            </a:cxnLst>
            <a:rect l="l" t="t" r="r" b="b"/>
            <a:pathLst>
              <a:path w="280737" h="275113">
                <a:moveTo>
                  <a:pt x="0" y="275113"/>
                </a:moveTo>
                <a:lnTo>
                  <a:pt x="280737" y="0"/>
                </a:lnTo>
                <a:lnTo>
                  <a:pt x="280737" y="275113"/>
                </a:lnTo>
                <a:lnTo>
                  <a:pt x="0" y="275113"/>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pic>
        <p:nvPicPr>
          <p:cNvPr id="15" name="Mid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80000" y="396000"/>
            <a:ext cx="3772800" cy="303850"/>
          </a:xfrm>
          <a:prstGeom prst="rect">
            <a:avLst/>
          </a:prstGeom>
        </p:spPr>
      </p:pic>
      <p:sp>
        <p:nvSpPr>
          <p:cNvPr id="3" name="Date Placeholder 2"/>
          <p:cNvSpPr>
            <a:spLocks noGrp="1"/>
          </p:cNvSpPr>
          <p:nvPr>
            <p:ph type="dt" sz="half" idx="10"/>
          </p:nvPr>
        </p:nvSpPr>
        <p:spPr/>
        <p:txBody>
          <a:bodyPr/>
          <a:lstStyle/>
          <a:p>
            <a:fld id="{A2431780-E0BB-4DA7-A485-3A0A94CE8144}" type="datetime4">
              <a:rPr lang="en-GB" smtClean="0"/>
              <a:t>19 September 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39302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7" name="Content Right"/>
          <p:cNvSpPr>
            <a:spLocks noGrp="1"/>
          </p:cNvSpPr>
          <p:nvPr>
            <p:ph sz="quarter" idx="11" hasCustomPrompt="1"/>
          </p:nvPr>
        </p:nvSpPr>
        <p:spPr>
          <a:xfrm>
            <a:off x="720000" y="1656001"/>
            <a:ext cx="5184000" cy="4005024"/>
          </a:xfrm>
          <a:prstGeom prst="rect">
            <a:avLst/>
          </a:prstGeom>
        </p:spPr>
        <p:txBody>
          <a:bodyPr>
            <a:noAutofit/>
          </a:bodyPr>
          <a:lstStyle>
            <a:lvl1pPr>
              <a:defRPr sz="1800" baseline="0"/>
            </a:lvl1pPr>
            <a:lvl2pPr>
              <a:defRPr sz="2400">
                <a:solidFill>
                  <a:schemeClr val="tx1"/>
                </a:solidFill>
              </a:defRPr>
            </a:lvl2pPr>
            <a:lvl3pPr>
              <a:defRPr sz="1400"/>
            </a:lvl3pPr>
            <a:lvl4pPr>
              <a:defRPr sz="1200"/>
            </a:lvl4pPr>
            <a:lvl5pPr>
              <a:defRPr sz="1200" baseline="0"/>
            </a:lvl5pPr>
          </a:lstStyle>
          <a:p>
            <a:pPr lvl="1"/>
            <a:r>
              <a:rPr lang="en-US" dirty="0"/>
              <a:t>Click to add text, tables, charts, smart art, pictures or media</a:t>
            </a:r>
          </a:p>
        </p:txBody>
      </p:sp>
      <p:sp>
        <p:nvSpPr>
          <p:cNvPr id="5" name="Content Left"/>
          <p:cNvSpPr>
            <a:spLocks noGrp="1"/>
          </p:cNvSpPr>
          <p:nvPr>
            <p:ph sz="quarter" idx="12" hasCustomPrompt="1"/>
          </p:nvPr>
        </p:nvSpPr>
        <p:spPr>
          <a:xfrm>
            <a:off x="6288000" y="1656001"/>
            <a:ext cx="5184000" cy="4005024"/>
          </a:xfrm>
          <a:prstGeom prst="rect">
            <a:avLst/>
          </a:prstGeom>
        </p:spPr>
        <p:txBody>
          <a:bodyPr>
            <a:noAutofit/>
          </a:bodyPr>
          <a:lstStyle>
            <a:lvl1pPr>
              <a:defRPr sz="1800" baseline="0"/>
            </a:lvl1pPr>
            <a:lvl2pPr>
              <a:defRPr sz="2400" baseline="0">
                <a:solidFill>
                  <a:schemeClr val="tx1"/>
                </a:solidFill>
              </a:defRPr>
            </a:lvl2pPr>
            <a:lvl3pPr>
              <a:defRPr sz="1400" baseline="0"/>
            </a:lvl3pPr>
            <a:lvl4pPr>
              <a:defRPr sz="1200"/>
            </a:lvl4pPr>
            <a:lvl5pPr>
              <a:defRPr sz="1200"/>
            </a:lvl5pPr>
          </a:lstStyle>
          <a:p>
            <a:pPr lvl="1"/>
            <a:r>
              <a:rPr lang="en-US" dirty="0"/>
              <a:t>Click to add text, tables, charts, smart art, pictures or media</a:t>
            </a:r>
          </a:p>
        </p:txBody>
      </p:sp>
      <p:sp>
        <p:nvSpPr>
          <p:cNvPr id="2" name="Date Placeholder 1"/>
          <p:cNvSpPr>
            <a:spLocks noGrp="1"/>
          </p:cNvSpPr>
          <p:nvPr>
            <p:ph type="dt" sz="half" idx="14"/>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5"/>
          </p:nvPr>
        </p:nvSpPr>
        <p:spPr/>
        <p:txBody>
          <a:bodyPr/>
          <a:lstStyle/>
          <a:p>
            <a:endParaRPr lang="en-GB" dirty="0"/>
          </a:p>
        </p:txBody>
      </p:sp>
      <p:sp>
        <p:nvSpPr>
          <p:cNvPr id="6" name="Slide Number Placeholder 5"/>
          <p:cNvSpPr>
            <a:spLocks noGrp="1"/>
          </p:cNvSpPr>
          <p:nvPr>
            <p:ph type="sldNum" sz="quarter" idx="16"/>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0183684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2 Content w Titles">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baseline="0"/>
            </a:lvl1pPr>
          </a:lstStyle>
          <a:p>
            <a:r>
              <a:rPr lang="en-US" dirty="0"/>
              <a:t>Add title</a:t>
            </a:r>
            <a:endParaRPr lang="en-GB" dirty="0"/>
          </a:p>
        </p:txBody>
      </p:sp>
      <p:sp>
        <p:nvSpPr>
          <p:cNvPr id="3"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5" name="Content Left"/>
          <p:cNvSpPr>
            <a:spLocks noGrp="1"/>
          </p:cNvSpPr>
          <p:nvPr>
            <p:ph sz="quarter" idx="16" hasCustomPrompt="1"/>
          </p:nvPr>
        </p:nvSpPr>
        <p:spPr>
          <a:xfrm>
            <a:off x="720784" y="2162175"/>
            <a:ext cx="5208000" cy="3498850"/>
          </a:xfrm>
        </p:spPr>
        <p:txBody>
          <a:bodyPr/>
          <a:lstStyle>
            <a:lvl2pPr>
              <a:defRPr baseline="0">
                <a:solidFill>
                  <a:schemeClr val="tx1"/>
                </a:solidFill>
              </a:defRPr>
            </a:lvl2pPr>
          </a:lstStyle>
          <a:p>
            <a:pPr lvl="1"/>
            <a:r>
              <a:rPr lang="en-GB" dirty="0"/>
              <a:t>Click to add text, tables, charts, smart art, pictures or media</a:t>
            </a:r>
          </a:p>
        </p:txBody>
      </p:sp>
      <p:sp>
        <p:nvSpPr>
          <p:cNvPr id="17" name="Org Heading Left"/>
          <p:cNvSpPr>
            <a:spLocks noGrp="1"/>
          </p:cNvSpPr>
          <p:nvPr>
            <p:ph type="body" sz="quarter" idx="17" hasCustomPrompt="1"/>
          </p:nvPr>
        </p:nvSpPr>
        <p:spPr>
          <a:xfrm>
            <a:off x="720784" y="1755097"/>
            <a:ext cx="5208000" cy="405490"/>
          </a:xfrm>
        </p:spPr>
        <p:txBody>
          <a:bodyPr tIns="0" bIns="0" anchor="ctr">
            <a:norm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US"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7" name="Content Right"/>
          <p:cNvSpPr>
            <a:spLocks noGrp="1"/>
          </p:cNvSpPr>
          <p:nvPr>
            <p:ph sz="quarter" idx="18" hasCustomPrompt="1"/>
          </p:nvPr>
        </p:nvSpPr>
        <p:spPr>
          <a:xfrm>
            <a:off x="6264000" y="2162175"/>
            <a:ext cx="5208000" cy="3498850"/>
          </a:xfrm>
        </p:spPr>
        <p:txBody>
          <a:bodyPr/>
          <a:lstStyle>
            <a:lvl2pPr>
              <a:defRPr>
                <a:solidFill>
                  <a:schemeClr val="tx1"/>
                </a:solidFill>
              </a:defRPr>
            </a:lvl2pPr>
          </a:lstStyle>
          <a:p>
            <a:pPr lvl="1"/>
            <a:r>
              <a:rPr lang="en-GB" dirty="0"/>
              <a:t>Click to add text, tables, charts, smart art, pictures or media</a:t>
            </a:r>
          </a:p>
        </p:txBody>
      </p:sp>
      <p:sp>
        <p:nvSpPr>
          <p:cNvPr id="29" name="Org Heading Right"/>
          <p:cNvSpPr>
            <a:spLocks noGrp="1"/>
          </p:cNvSpPr>
          <p:nvPr>
            <p:ph type="body" sz="quarter" idx="19" hasCustomPrompt="1"/>
          </p:nvPr>
        </p:nvSpPr>
        <p:spPr>
          <a:xfrm>
            <a:off x="6265000" y="1755098"/>
            <a:ext cx="5207000" cy="405491"/>
          </a:xfrm>
        </p:spPr>
        <p:txBody>
          <a:bodyPr tIns="0" bIns="0" anchor="ctr">
            <a:no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GB"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 name="Date Placeholder 1"/>
          <p:cNvSpPr>
            <a:spLocks noGrp="1"/>
          </p:cNvSpPr>
          <p:nvPr>
            <p:ph type="dt" sz="half" idx="21"/>
          </p:nvPr>
        </p:nvSpPr>
        <p:spPr/>
        <p:txBody>
          <a:bodyPr/>
          <a:lstStyle/>
          <a:p>
            <a:fld id="{87454A13-5061-4A7A-A2BE-CBEA1BA3925D}" type="datetime4">
              <a:rPr lang="en-GB" smtClean="0"/>
              <a:t>19 September 2019</a:t>
            </a:fld>
            <a:endParaRPr lang="en-GB" dirty="0"/>
          </a:p>
        </p:txBody>
      </p:sp>
      <p:sp>
        <p:nvSpPr>
          <p:cNvPr id="4" name="Footer Placeholder 3"/>
          <p:cNvSpPr>
            <a:spLocks noGrp="1"/>
          </p:cNvSpPr>
          <p:nvPr>
            <p:ph type="ftr" sz="quarter" idx="22"/>
          </p:nvPr>
        </p:nvSpPr>
        <p:spPr/>
        <p:txBody>
          <a:bodyPr/>
          <a:lstStyle/>
          <a:p>
            <a:endParaRPr lang="en-GB" dirty="0"/>
          </a:p>
        </p:txBody>
      </p:sp>
      <p:sp>
        <p:nvSpPr>
          <p:cNvPr id="6" name="Slide Number Placeholder 5"/>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2255074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Content, 3 Images">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720783"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6"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2" name="Content Placeholder"/>
          <p:cNvSpPr>
            <a:spLocks noGrp="1"/>
          </p:cNvSpPr>
          <p:nvPr>
            <p:ph sz="quarter" idx="11" hasCustomPrompt="1"/>
          </p:nvPr>
        </p:nvSpPr>
        <p:spPr>
          <a:xfrm>
            <a:off x="720783" y="1755097"/>
            <a:ext cx="10752000" cy="1268831"/>
          </a:xfrm>
        </p:spPr>
        <p:txBody>
          <a:bodyPr/>
          <a:lstStyle>
            <a:lvl1pPr>
              <a:defRPr>
                <a:solidFill>
                  <a:schemeClr val="tx1"/>
                </a:solidFill>
              </a:defRPr>
            </a:lvl1pPr>
          </a:lstStyle>
          <a:p>
            <a:pPr lvl="0"/>
            <a:r>
              <a:rPr lang="en-US" dirty="0"/>
              <a:t>Click to add text, tables, charts, smart art, pictures or media</a:t>
            </a:r>
          </a:p>
        </p:txBody>
      </p:sp>
      <p:sp>
        <p:nvSpPr>
          <p:cNvPr id="17" name="Content PIcture 1"/>
          <p:cNvSpPr>
            <a:spLocks noGrp="1"/>
          </p:cNvSpPr>
          <p:nvPr>
            <p:ph sz="quarter" idx="12" hasCustomPrompt="1"/>
          </p:nvPr>
        </p:nvSpPr>
        <p:spPr>
          <a:xfrm>
            <a:off x="721784"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19" name="Content PIcture 2"/>
          <p:cNvSpPr>
            <a:spLocks noGrp="1"/>
          </p:cNvSpPr>
          <p:nvPr>
            <p:ph sz="quarter" idx="13" hasCustomPrompt="1"/>
          </p:nvPr>
        </p:nvSpPr>
        <p:spPr>
          <a:xfrm>
            <a:off x="4416000"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1" name="Content PIcture 3"/>
          <p:cNvSpPr>
            <a:spLocks noGrp="1"/>
          </p:cNvSpPr>
          <p:nvPr>
            <p:ph sz="quarter" idx="15" hasCustomPrompt="1"/>
          </p:nvPr>
        </p:nvSpPr>
        <p:spPr>
          <a:xfrm>
            <a:off x="8112783"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 name="Date Placeholder 1"/>
          <p:cNvSpPr>
            <a:spLocks noGrp="1"/>
          </p:cNvSpPr>
          <p:nvPr>
            <p:ph type="dt" sz="half" idx="17"/>
          </p:nvPr>
        </p:nvSpPr>
        <p:spPr/>
        <p:txBody>
          <a:bodyPr/>
          <a:lstStyle/>
          <a:p>
            <a:fld id="{6749633D-AEEF-426E-8986-CF11581F2C1F}" type="datetime4">
              <a:rPr lang="en-GB" smtClean="0"/>
              <a:t>19 September 2019</a:t>
            </a:fld>
            <a:endParaRPr lang="en-GB" dirty="0"/>
          </a:p>
        </p:txBody>
      </p:sp>
      <p:sp>
        <p:nvSpPr>
          <p:cNvPr id="4" name="Footer Placeholder 3"/>
          <p:cNvSpPr>
            <a:spLocks noGrp="1"/>
          </p:cNvSpPr>
          <p:nvPr>
            <p:ph type="ftr" sz="quarter" idx="18"/>
          </p:nvPr>
        </p:nvSpPr>
        <p:spPr/>
        <p:txBody>
          <a:bodyPr/>
          <a:lstStyle/>
          <a:p>
            <a:endParaRPr lang="en-GB" dirty="0"/>
          </a:p>
        </p:txBody>
      </p:sp>
      <p:sp>
        <p:nvSpPr>
          <p:cNvPr id="5" name="Slide Number Placeholder 4"/>
          <p:cNvSpPr>
            <a:spLocks noGrp="1"/>
          </p:cNvSpPr>
          <p:nvPr>
            <p:ph type="sldNum" sz="quarter" idx="19"/>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2211649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Content, Large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3360000" cy="1283458"/>
          </a:xfrm>
        </p:spPr>
        <p:txBody>
          <a:bodyPr lIns="0" tIns="0" anchor="t" anchorCtr="0"/>
          <a:lstStyle>
            <a:lvl1pPr>
              <a:defRPr baseline="0"/>
            </a:lvl1pPr>
          </a:lstStyle>
          <a:p>
            <a:r>
              <a:rPr lang="en-US" dirty="0"/>
              <a:t>Add title</a:t>
            </a:r>
          </a:p>
        </p:txBody>
      </p:sp>
      <p:sp>
        <p:nvSpPr>
          <p:cNvPr id="6" name="Kicker"/>
          <p:cNvSpPr>
            <a:spLocks noGrp="1"/>
          </p:cNvSpPr>
          <p:nvPr>
            <p:ph type="body" sz="quarter" idx="19"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1361" y="2423160"/>
            <a:ext cx="3360000" cy="3223260"/>
          </a:xfrm>
          <a:prstGeom prst="rect">
            <a:avLst/>
          </a:prstGeom>
        </p:spPr>
        <p:txBody>
          <a:bodyPr lIns="0" tIns="0" bIns="0" anchor="t" anchorCtr="0">
            <a:norm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9" name="Content Right"/>
          <p:cNvSpPr>
            <a:spLocks noGrp="1"/>
          </p:cNvSpPr>
          <p:nvPr>
            <p:ph sz="quarter" idx="18" hasCustomPrompt="1"/>
          </p:nvPr>
        </p:nvSpPr>
        <p:spPr>
          <a:xfrm>
            <a:off x="4416000" y="1008000"/>
            <a:ext cx="7056000" cy="4638420"/>
          </a:xfrm>
          <a:noFill/>
        </p:spPr>
        <p:txBody>
          <a:bodyPr/>
          <a:lstStyle>
            <a:lvl1pPr>
              <a:defRPr>
                <a:solidFill>
                  <a:schemeClr val="tx1"/>
                </a:solidFill>
              </a:defRPr>
            </a:lvl1pPr>
          </a:lstStyle>
          <a:p>
            <a:pPr lvl="0"/>
            <a:r>
              <a:rPr lang="en-GB" dirty="0"/>
              <a:t>Click to add text, tables, charts, smart art, picture or media</a:t>
            </a:r>
          </a:p>
        </p:txBody>
      </p:sp>
      <p:sp>
        <p:nvSpPr>
          <p:cNvPr id="4" name="Date Placeholder 3"/>
          <p:cNvSpPr>
            <a:spLocks noGrp="1"/>
          </p:cNvSpPr>
          <p:nvPr>
            <p:ph type="dt" sz="half" idx="20"/>
          </p:nvPr>
        </p:nvSpPr>
        <p:spPr/>
        <p:txBody>
          <a:bodyPr/>
          <a:lstStyle/>
          <a:p>
            <a:fld id="{20CF7471-861D-46A5-A857-7B2F19ED00EA}" type="datetime4">
              <a:rPr lang="en-GB" smtClean="0"/>
              <a:t>19 September 2019</a:t>
            </a:fld>
            <a:endParaRPr lang="en-GB" dirty="0"/>
          </a:p>
        </p:txBody>
      </p:sp>
      <p:sp>
        <p:nvSpPr>
          <p:cNvPr id="5" name="Footer Placeholder 4"/>
          <p:cNvSpPr>
            <a:spLocks noGrp="1"/>
          </p:cNvSpPr>
          <p:nvPr>
            <p:ph type="ftr" sz="quarter" idx="21"/>
          </p:nvPr>
        </p:nvSpPr>
        <p:spPr/>
        <p:txBody>
          <a:bodyPr/>
          <a:lstStyle/>
          <a:p>
            <a:endParaRPr lang="en-GB" dirty="0"/>
          </a:p>
        </p:txBody>
      </p:sp>
      <p:sp>
        <p:nvSpPr>
          <p:cNvPr id="7" name="Slide Number Placeholder 6"/>
          <p:cNvSpPr>
            <a:spLocks noGrp="1"/>
          </p:cNvSpPr>
          <p:nvPr>
            <p:ph type="sldNum" sz="quarter" idx="22"/>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429695920"/>
      </p:ext>
    </p:extLst>
  </p:cSld>
  <p:clrMapOvr>
    <a:masterClrMapping/>
  </p:clrMapOvr>
  <p:extLst>
    <p:ext uri="{DCECCB84-F9BA-43D5-87BE-67443E8EF086}">
      <p15:sldGuideLst xmlns:p15="http://schemas.microsoft.com/office/powerpoint/2012/main">
        <p15:guide id="1" orient="horz" pos="356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Content, Narrow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7056000" cy="630000"/>
          </a:xfrm>
        </p:spPr>
        <p:txBody>
          <a:bodyPr lIns="0" tIns="0" anchor="t" anchorCtr="0"/>
          <a:lstStyle>
            <a:lvl1pPr>
              <a:defRPr baseline="0"/>
            </a:lvl1pPr>
          </a:lstStyle>
          <a:p>
            <a:r>
              <a:rPr lang="en-US" dirty="0"/>
              <a:t>Add title</a:t>
            </a:r>
          </a:p>
        </p:txBody>
      </p:sp>
      <p:sp>
        <p:nvSpPr>
          <p:cNvPr id="7"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0783" y="1755098"/>
            <a:ext cx="7061200" cy="3905929"/>
          </a:xfrm>
          <a:prstGeom prst="rect">
            <a:avLst/>
          </a:prstGeom>
        </p:spPr>
        <p:txBody>
          <a:bodyPr lIns="0" tIns="0" anchor="t" anchorCtr="0">
            <a:norm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6" name="Content Right"/>
          <p:cNvSpPr>
            <a:spLocks noGrp="1"/>
          </p:cNvSpPr>
          <p:nvPr>
            <p:ph sz="quarter" idx="19" hasCustomPrompt="1"/>
          </p:nvPr>
        </p:nvSpPr>
        <p:spPr>
          <a:xfrm>
            <a:off x="8112000" y="1008001"/>
            <a:ext cx="3360000" cy="4653025"/>
          </a:xfrm>
        </p:spPr>
        <p:txBody>
          <a:bodyPr/>
          <a:lstStyle>
            <a:lvl1pPr>
              <a:defRPr>
                <a:solidFill>
                  <a:schemeClr val="tx1"/>
                </a:solidFill>
              </a:defRPr>
            </a:lvl1pPr>
          </a:lstStyle>
          <a:p>
            <a:pPr lvl="0"/>
            <a:r>
              <a:rPr lang="en-US" dirty="0"/>
              <a:t>Click to add text, tables, charts, smart art, pictures or media</a:t>
            </a:r>
          </a:p>
        </p:txBody>
      </p:sp>
      <p:sp>
        <p:nvSpPr>
          <p:cNvPr id="4" name="Date Placeholder 3"/>
          <p:cNvSpPr>
            <a:spLocks noGrp="1"/>
          </p:cNvSpPr>
          <p:nvPr>
            <p:ph type="dt" sz="half" idx="21"/>
          </p:nvPr>
        </p:nvSpPr>
        <p:spPr/>
        <p:txBody>
          <a:bodyPr/>
          <a:lstStyle/>
          <a:p>
            <a:fld id="{CD490EAF-402E-47CA-BEB7-FDD3BD92658C}" type="datetime4">
              <a:rPr lang="en-GB" smtClean="0"/>
              <a:t>19 September 2019</a:t>
            </a:fld>
            <a:endParaRPr lang="en-GB" dirty="0"/>
          </a:p>
        </p:txBody>
      </p:sp>
      <p:sp>
        <p:nvSpPr>
          <p:cNvPr id="5" name="Footer Placeholder 4"/>
          <p:cNvSpPr>
            <a:spLocks noGrp="1"/>
          </p:cNvSpPr>
          <p:nvPr>
            <p:ph type="ftr" sz="quarter" idx="22"/>
          </p:nvPr>
        </p:nvSpPr>
        <p:spPr/>
        <p:txBody>
          <a:bodyPr/>
          <a:lstStyle/>
          <a:p>
            <a:endParaRPr lang="en-GB" dirty="0"/>
          </a:p>
        </p:txBody>
      </p:sp>
      <p:sp>
        <p:nvSpPr>
          <p:cNvPr id="8" name="Slide Number Placeholder 7"/>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1481283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2" name="Date Placeholder 1"/>
          <p:cNvSpPr>
            <a:spLocks noGrp="1"/>
          </p:cNvSpPr>
          <p:nvPr>
            <p:ph type="dt" sz="half" idx="13"/>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4"/>
          </p:nvPr>
        </p:nvSpPr>
        <p:spPr/>
        <p:txBody>
          <a:bodyPr/>
          <a:lstStyle/>
          <a:p>
            <a:endParaRPr lang="en-GB" dirty="0"/>
          </a:p>
        </p:txBody>
      </p:sp>
      <p:sp>
        <p:nvSpPr>
          <p:cNvPr id="5" name="Slide Number Placeholder 4"/>
          <p:cNvSpPr>
            <a:spLocks noGrp="1"/>
          </p:cNvSpPr>
          <p:nvPr>
            <p:ph type="sldNum" sz="quarter" idx="15"/>
          </p:nvPr>
        </p:nvSpPr>
        <p:spPr/>
        <p:txBody>
          <a:bodyPr/>
          <a:lstStyle/>
          <a:p>
            <a:fld id="{203C551C-83BB-4568-94F6-AC8A8312A04A}" type="slidenum">
              <a:rPr lang="en-GB" smtClean="0"/>
              <a:pPr/>
              <a:t>‹#›</a:t>
            </a:fld>
            <a:endParaRPr lang="en-GB" dirty="0"/>
          </a:p>
        </p:txBody>
      </p:sp>
      <p:sp>
        <p:nvSpPr>
          <p:cNvPr id="9" name="Content Placeholder 8"/>
          <p:cNvSpPr>
            <a:spLocks noGrp="1"/>
          </p:cNvSpPr>
          <p:nvPr>
            <p:ph sz="quarter" idx="16"/>
          </p:nvPr>
        </p:nvSpPr>
        <p:spPr>
          <a:xfrm>
            <a:off x="720729" y="1638001"/>
            <a:ext cx="10750551" cy="401985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17109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Orange"/>
          <p:cNvSpPr/>
          <p:nvPr userDrawn="1"/>
        </p:nvSpPr>
        <p:spPr>
          <a:xfrm>
            <a:off x="-12192" y="1792224"/>
            <a:ext cx="12204192" cy="5065776"/>
          </a:xfrm>
          <a:prstGeom prst="rect">
            <a:avLst/>
          </a:pr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a:p>
        </p:txBody>
      </p:sp>
      <p:sp>
        <p:nvSpPr>
          <p:cNvPr id="2" name="Title"/>
          <p:cNvSpPr>
            <a:spLocks noGrp="1"/>
          </p:cNvSpPr>
          <p:nvPr>
            <p:ph type="ctrTitle" hasCustomPrompt="1"/>
          </p:nvPr>
        </p:nvSpPr>
        <p:spPr>
          <a:xfrm>
            <a:off x="721642" y="2279810"/>
            <a:ext cx="10743285" cy="500697"/>
          </a:xfrm>
        </p:spPr>
        <p:txBody>
          <a:bodyPr lIns="0" tIns="0" rIns="0" bIns="0" anchor="t">
            <a:noAutofit/>
          </a:bodyPr>
          <a:lstStyle>
            <a:lvl1pPr algn="l">
              <a:defRPr sz="3800" cap="all" baseline="0">
                <a:solidFill>
                  <a:srgbClr val="FFFFFF"/>
                </a:solidFill>
              </a:defRPr>
            </a:lvl1pPr>
          </a:lstStyle>
          <a:p>
            <a:r>
              <a:rPr lang="en-US" dirty="0"/>
              <a:t>Presentation title</a:t>
            </a:r>
          </a:p>
        </p:txBody>
      </p:sp>
      <p:sp>
        <p:nvSpPr>
          <p:cNvPr id="3" name="Subtitle"/>
          <p:cNvSpPr>
            <a:spLocks noGrp="1"/>
          </p:cNvSpPr>
          <p:nvPr>
            <p:ph type="subTitle" idx="1" hasCustomPrompt="1"/>
          </p:nvPr>
        </p:nvSpPr>
        <p:spPr>
          <a:xfrm>
            <a:off x="721642" y="2967832"/>
            <a:ext cx="8812885" cy="509587"/>
          </a:xfrm>
          <a:prstGeom prst="rect">
            <a:avLst/>
          </a:prstGeom>
        </p:spPr>
        <p:txBody>
          <a:bodyPr lIns="0" tIns="0" rIns="0" bIns="0" anchor="t">
            <a:no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0" name="Date"/>
          <p:cNvSpPr>
            <a:spLocks noGrp="1"/>
          </p:cNvSpPr>
          <p:nvPr>
            <p:ph type="body" sz="quarter" idx="10" hasCustomPrompt="1"/>
          </p:nvPr>
        </p:nvSpPr>
        <p:spPr>
          <a:xfrm>
            <a:off x="721642" y="4017169"/>
            <a:ext cx="7421033" cy="523875"/>
          </a:xfrm>
          <a:prstGeom prst="rect">
            <a:avLst/>
          </a:prstGeom>
        </p:spPr>
        <p:txBody>
          <a:bodyPr lIns="0" tIns="0">
            <a:noAutofit/>
          </a:bodyPr>
          <a:lstStyle>
            <a:lvl1pPr marL="0" indent="0">
              <a:buFontTx/>
              <a:buNone/>
              <a:defRPr sz="1800">
                <a:solidFill>
                  <a:schemeClr val="tx1"/>
                </a:solidFill>
              </a:defRPr>
            </a:lvl1pPr>
          </a:lstStyle>
          <a:p>
            <a:pPr lvl="0"/>
            <a:r>
              <a:rPr lang="en-US" dirty="0"/>
              <a:t>Date</a:t>
            </a:r>
          </a:p>
        </p:txBody>
      </p:sp>
      <p:grpSp>
        <p:nvGrpSpPr>
          <p:cNvPr id="5" name="Group 4"/>
          <p:cNvGrpSpPr/>
          <p:nvPr userDrawn="1"/>
        </p:nvGrpSpPr>
        <p:grpSpPr>
          <a:xfrm>
            <a:off x="2" y="2898648"/>
            <a:ext cx="12204192" cy="3959352"/>
            <a:chOff x="2" y="2898648"/>
            <a:chExt cx="12204192" cy="3959352"/>
          </a:xfrm>
        </p:grpSpPr>
        <p:cxnSp>
          <p:nvCxnSpPr>
            <p:cNvPr id="17" name="Diagonal Line 2"/>
            <p:cNvCxnSpPr/>
            <p:nvPr userDrawn="1"/>
          </p:nvCxnSpPr>
          <p:spPr>
            <a:xfrm flipH="1">
              <a:off x="8122450" y="2898648"/>
              <a:ext cx="4081744" cy="3959352"/>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Diagonal Line 1"/>
            <p:cNvCxnSpPr/>
            <p:nvPr userDrawn="1"/>
          </p:nvCxnSpPr>
          <p:spPr>
            <a:xfrm flipH="1">
              <a:off x="9471804" y="4114800"/>
              <a:ext cx="2720196" cy="2743200"/>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Horizontal Line"/>
            <p:cNvCxnSpPr/>
            <p:nvPr userDrawn="1"/>
          </p:nvCxnSpPr>
          <p:spPr>
            <a:xfrm flipH="1">
              <a:off x="2" y="5661025"/>
              <a:ext cx="12204191" cy="0"/>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grpSp>
      <p:pic>
        <p:nvPicPr>
          <p:cNvPr id="12"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11067388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w. image">
    <p:spTree>
      <p:nvGrpSpPr>
        <p:cNvPr id="1" name=""/>
        <p:cNvGrpSpPr/>
        <p:nvPr/>
      </p:nvGrpSpPr>
      <p:grpSpPr>
        <a:xfrm>
          <a:off x="0" y="0"/>
          <a:ext cx="0" cy="0"/>
          <a:chOff x="0" y="0"/>
          <a:chExt cx="0" cy="0"/>
        </a:xfrm>
      </p:grpSpPr>
      <p:sp>
        <p:nvSpPr>
          <p:cNvPr id="6" name="Picture Placeholder"/>
          <p:cNvSpPr>
            <a:spLocks noGrp="1"/>
          </p:cNvSpPr>
          <p:nvPr>
            <p:ph type="pic" sz="quarter" idx="11"/>
          </p:nvPr>
        </p:nvSpPr>
        <p:spPr>
          <a:xfrm>
            <a:off x="1" y="1800000"/>
            <a:ext cx="12204700" cy="5065712"/>
          </a:xfrm>
          <a:prstGeom prst="rect">
            <a:avLst/>
          </a:prstGeom>
        </p:spPr>
        <p:txBody>
          <a:bodyPr anchor="ctr"/>
          <a:lstStyle>
            <a:lvl1pPr algn="ctr">
              <a:defRPr>
                <a:solidFill>
                  <a:schemeClr val="tx1"/>
                </a:solidFill>
              </a:defRPr>
            </a:lvl1pPr>
          </a:lstStyle>
          <a:p>
            <a:r>
              <a:rPr lang="en-US"/>
              <a:t>Click icon to add picture</a:t>
            </a:r>
            <a:endParaRPr lang="en-US" dirty="0"/>
          </a:p>
        </p:txBody>
      </p:sp>
      <p:grpSp>
        <p:nvGrpSpPr>
          <p:cNvPr id="5" name="Group 4"/>
          <p:cNvGrpSpPr/>
          <p:nvPr userDrawn="1"/>
        </p:nvGrpSpPr>
        <p:grpSpPr>
          <a:xfrm>
            <a:off x="719665" y="2070001"/>
            <a:ext cx="10753200" cy="1620000"/>
            <a:chOff x="719665" y="756001"/>
            <a:chExt cx="10753200" cy="1620000"/>
          </a:xfrm>
        </p:grpSpPr>
        <p:sp>
          <p:nvSpPr>
            <p:cNvPr id="16" name="Freeform 15"/>
            <p:cNvSpPr/>
            <p:nvPr userDrawn="1"/>
          </p:nvSpPr>
          <p:spPr>
            <a:xfrm>
              <a:off x="719665" y="756001"/>
              <a:ext cx="10753200" cy="1620000"/>
            </a:xfrm>
            <a:custGeom>
              <a:avLst/>
              <a:gdLst>
                <a:gd name="connsiteX0" fmla="*/ 0 w 10753200"/>
                <a:gd name="connsiteY0" fmla="*/ 0 h 1620000"/>
                <a:gd name="connsiteX1" fmla="*/ 1 w 10753200"/>
                <a:gd name="connsiteY1" fmla="*/ 0 h 1620000"/>
                <a:gd name="connsiteX2" fmla="*/ 1 w 10753200"/>
                <a:gd name="connsiteY2" fmla="*/ 288000 h 1620000"/>
                <a:gd name="connsiteX3" fmla="*/ 288001 w 10753200"/>
                <a:gd name="connsiteY3" fmla="*/ 0 h 1620000"/>
                <a:gd name="connsiteX4" fmla="*/ 10753200 w 10753200"/>
                <a:gd name="connsiteY4" fmla="*/ 0 h 1620000"/>
                <a:gd name="connsiteX5" fmla="*/ 10753200 w 10753200"/>
                <a:gd name="connsiteY5" fmla="*/ 1620000 h 1620000"/>
                <a:gd name="connsiteX6" fmla="*/ 0 w 10753200"/>
                <a:gd name="connsiteY6"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00" h="1620000">
                  <a:moveTo>
                    <a:pt x="0" y="0"/>
                  </a:moveTo>
                  <a:lnTo>
                    <a:pt x="1" y="0"/>
                  </a:lnTo>
                  <a:lnTo>
                    <a:pt x="1" y="288000"/>
                  </a:lnTo>
                  <a:lnTo>
                    <a:pt x="288001" y="0"/>
                  </a:lnTo>
                  <a:lnTo>
                    <a:pt x="10753200" y="0"/>
                  </a:lnTo>
                  <a:lnTo>
                    <a:pt x="10753200" y="1620000"/>
                  </a:lnTo>
                  <a:lnTo>
                    <a:pt x="0" y="1620000"/>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Foldover Corner"/>
            <p:cNvSpPr>
              <a:spLocks/>
            </p:cNvSpPr>
            <p:nvPr userDrawn="1"/>
          </p:nvSpPr>
          <p:spPr>
            <a:xfrm>
              <a:off x="719665" y="756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p:cNvSpPr>
            <a:spLocks noGrp="1"/>
          </p:cNvSpPr>
          <p:nvPr userDrawn="1">
            <p:ph type="ctrTitle" hasCustomPrompt="1"/>
          </p:nvPr>
        </p:nvSpPr>
        <p:spPr>
          <a:xfrm>
            <a:off x="1152001" y="2341722"/>
            <a:ext cx="9534313" cy="500697"/>
          </a:xfrm>
        </p:spPr>
        <p:txBody>
          <a:bodyPr lIns="0" tIns="0" anchor="t">
            <a:noAutofit/>
          </a:bodyPr>
          <a:lstStyle>
            <a:lvl1pPr algn="l">
              <a:defRPr sz="3600" cap="all" baseline="0">
                <a:solidFill>
                  <a:srgbClr val="FFFFFF"/>
                </a:solidFill>
              </a:defRPr>
            </a:lvl1pPr>
          </a:lstStyle>
          <a:p>
            <a:r>
              <a:rPr lang="en-US" dirty="0"/>
              <a:t>PRESENTATION TITLE</a:t>
            </a:r>
          </a:p>
        </p:txBody>
      </p:sp>
      <p:sp>
        <p:nvSpPr>
          <p:cNvPr id="3" name="Subtitle"/>
          <p:cNvSpPr>
            <a:spLocks noGrp="1"/>
          </p:cNvSpPr>
          <p:nvPr userDrawn="1">
            <p:ph type="subTitle" idx="1" hasCustomPrompt="1"/>
          </p:nvPr>
        </p:nvSpPr>
        <p:spPr>
          <a:xfrm>
            <a:off x="1152001" y="2967832"/>
            <a:ext cx="9534313" cy="509587"/>
          </a:xfrm>
          <a:prstGeom prst="rect">
            <a:avLst/>
          </a:prstGeom>
        </p:spPr>
        <p:txBody>
          <a:bodyPr lIns="0" tIns="0" b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  Date</a:t>
            </a:r>
          </a:p>
        </p:txBody>
      </p:sp>
      <p:pic>
        <p:nvPicPr>
          <p:cNvPr id="8"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35433938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2" name="Date Placeholder 1"/>
          <p:cNvSpPr>
            <a:spLocks noGrp="1"/>
          </p:cNvSpPr>
          <p:nvPr>
            <p:ph type="dt" sz="half" idx="13"/>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4"/>
          </p:nvPr>
        </p:nvSpPr>
        <p:spPr/>
        <p:txBody>
          <a:bodyPr/>
          <a:lstStyle/>
          <a:p>
            <a:endParaRPr lang="en-GB" dirty="0"/>
          </a:p>
        </p:txBody>
      </p:sp>
      <p:sp>
        <p:nvSpPr>
          <p:cNvPr id="5" name="Slide Number Placeholder 4"/>
          <p:cNvSpPr>
            <a:spLocks noGrp="1"/>
          </p:cNvSpPr>
          <p:nvPr>
            <p:ph type="sldNum" sz="quarter" idx="15"/>
          </p:nvPr>
        </p:nvSpPr>
        <p:spPr/>
        <p:txBody>
          <a:bodyPr/>
          <a:lstStyle/>
          <a:p>
            <a:fld id="{203C551C-83BB-4568-94F6-AC8A8312A04A}" type="slidenum">
              <a:rPr lang="en-GB" smtClean="0"/>
              <a:pPr/>
              <a:t>‹#›</a:t>
            </a:fld>
            <a:endParaRPr lang="en-GB" dirty="0"/>
          </a:p>
        </p:txBody>
      </p:sp>
      <p:sp>
        <p:nvSpPr>
          <p:cNvPr id="9" name="Content Placeholder 8"/>
          <p:cNvSpPr>
            <a:spLocks noGrp="1"/>
          </p:cNvSpPr>
          <p:nvPr>
            <p:ph sz="quarter" idx="16"/>
          </p:nvPr>
        </p:nvSpPr>
        <p:spPr>
          <a:xfrm>
            <a:off x="720725" y="1638001"/>
            <a:ext cx="10750550" cy="4019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2060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Content Placeholder 8"/>
          <p:cNvSpPr>
            <a:spLocks noGrp="1"/>
          </p:cNvSpPr>
          <p:nvPr>
            <p:ph sz="quarter" idx="16"/>
          </p:nvPr>
        </p:nvSpPr>
        <p:spPr>
          <a:xfrm>
            <a:off x="720725" y="1638300"/>
            <a:ext cx="10750550" cy="4022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6" name="Kicker"/>
          <p:cNvSpPr>
            <a:spLocks noGrp="1"/>
          </p:cNvSpPr>
          <p:nvPr>
            <p:ph type="body" sz="quarter" idx="12" hasCustomPrompt="1"/>
          </p:nvPr>
        </p:nvSpPr>
        <p:spPr>
          <a:xfrm>
            <a:off x="720000" y="5778121"/>
            <a:ext cx="10752000" cy="522808"/>
          </a:xfrm>
          <a:solidFill>
            <a:schemeClr val="tx2"/>
          </a:solidFill>
          <a:ln w="3175">
            <a:solidFill>
              <a:schemeClr val="tx2"/>
            </a:solidFill>
          </a:ln>
        </p:spPr>
        <p:txBody>
          <a:bodyPr tIns="108000" bIns="10800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3"/>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4"/>
          </p:nvPr>
        </p:nvSpPr>
        <p:spPr/>
        <p:txBody>
          <a:bodyPr/>
          <a:lstStyle/>
          <a:p>
            <a:endParaRPr lang="en-GB" dirty="0"/>
          </a:p>
        </p:txBody>
      </p:sp>
      <p:sp>
        <p:nvSpPr>
          <p:cNvPr id="5" name="Slide Number Placeholder 4"/>
          <p:cNvSpPr>
            <a:spLocks noGrp="1"/>
          </p:cNvSpPr>
          <p:nvPr>
            <p:ph type="sldNum" sz="quarter" idx="15"/>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35033193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7" name="Content Right"/>
          <p:cNvSpPr>
            <a:spLocks noGrp="1"/>
          </p:cNvSpPr>
          <p:nvPr>
            <p:ph sz="quarter" idx="11" hasCustomPrompt="1"/>
          </p:nvPr>
        </p:nvSpPr>
        <p:spPr>
          <a:xfrm>
            <a:off x="720000" y="1656001"/>
            <a:ext cx="5184000" cy="4005024"/>
          </a:xfrm>
          <a:prstGeom prst="rect">
            <a:avLst/>
          </a:prstGeom>
        </p:spPr>
        <p:txBody>
          <a:bodyPr>
            <a:noAutofit/>
          </a:bodyPr>
          <a:lstStyle>
            <a:lvl1pPr>
              <a:defRPr sz="1800" baseline="0"/>
            </a:lvl1pPr>
            <a:lvl2pPr>
              <a:defRPr sz="2400">
                <a:solidFill>
                  <a:schemeClr val="tx1"/>
                </a:solidFill>
              </a:defRPr>
            </a:lvl2pPr>
            <a:lvl3pPr>
              <a:defRPr sz="1400"/>
            </a:lvl3pPr>
            <a:lvl4pPr>
              <a:defRPr sz="1200"/>
            </a:lvl4pPr>
            <a:lvl5pPr>
              <a:defRPr sz="1200" baseline="0"/>
            </a:lvl5pPr>
          </a:lstStyle>
          <a:p>
            <a:pPr lvl="1"/>
            <a:r>
              <a:rPr lang="en-US" dirty="0"/>
              <a:t>Click to add text, tables, charts, smart art, pictures or media</a:t>
            </a:r>
          </a:p>
        </p:txBody>
      </p:sp>
      <p:sp>
        <p:nvSpPr>
          <p:cNvPr id="5" name="Content Left"/>
          <p:cNvSpPr>
            <a:spLocks noGrp="1"/>
          </p:cNvSpPr>
          <p:nvPr>
            <p:ph sz="quarter" idx="12" hasCustomPrompt="1"/>
          </p:nvPr>
        </p:nvSpPr>
        <p:spPr>
          <a:xfrm>
            <a:off x="6288000" y="1656001"/>
            <a:ext cx="5184000" cy="4005024"/>
          </a:xfrm>
          <a:prstGeom prst="rect">
            <a:avLst/>
          </a:prstGeom>
        </p:spPr>
        <p:txBody>
          <a:bodyPr>
            <a:noAutofit/>
          </a:bodyPr>
          <a:lstStyle>
            <a:lvl1pPr>
              <a:defRPr sz="1800" baseline="0"/>
            </a:lvl1pPr>
            <a:lvl2pPr>
              <a:defRPr sz="2400" baseline="0">
                <a:solidFill>
                  <a:schemeClr val="tx1"/>
                </a:solidFill>
              </a:defRPr>
            </a:lvl2pPr>
            <a:lvl3pPr>
              <a:defRPr sz="1400" baseline="0"/>
            </a:lvl3pPr>
            <a:lvl4pPr>
              <a:defRPr sz="1200"/>
            </a:lvl4pPr>
            <a:lvl5pPr>
              <a:defRPr sz="1200"/>
            </a:lvl5pPr>
          </a:lstStyle>
          <a:p>
            <a:pPr lvl="1"/>
            <a:r>
              <a:rPr lang="en-US" dirty="0"/>
              <a:t>Click to add text, tables, charts, smart art, pictures or media</a:t>
            </a:r>
          </a:p>
        </p:txBody>
      </p:sp>
      <p:sp>
        <p:nvSpPr>
          <p:cNvPr id="2" name="Date Placeholder 1"/>
          <p:cNvSpPr>
            <a:spLocks noGrp="1"/>
          </p:cNvSpPr>
          <p:nvPr>
            <p:ph type="dt" sz="half" idx="14"/>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5"/>
          </p:nvPr>
        </p:nvSpPr>
        <p:spPr/>
        <p:txBody>
          <a:bodyPr/>
          <a:lstStyle/>
          <a:p>
            <a:endParaRPr lang="en-GB" dirty="0"/>
          </a:p>
        </p:txBody>
      </p:sp>
      <p:sp>
        <p:nvSpPr>
          <p:cNvPr id="6" name="Slide Number Placeholder 5"/>
          <p:cNvSpPr>
            <a:spLocks noGrp="1"/>
          </p:cNvSpPr>
          <p:nvPr>
            <p:ph type="sldNum" sz="quarter" idx="16"/>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3833167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8" name="Kicker"/>
          <p:cNvSpPr>
            <a:spLocks noGrp="1"/>
          </p:cNvSpPr>
          <p:nvPr>
            <p:ph type="body" sz="quarter" idx="13"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7" name="Content Right"/>
          <p:cNvSpPr>
            <a:spLocks noGrp="1"/>
          </p:cNvSpPr>
          <p:nvPr>
            <p:ph sz="quarter" idx="11" hasCustomPrompt="1"/>
          </p:nvPr>
        </p:nvSpPr>
        <p:spPr>
          <a:xfrm>
            <a:off x="720000" y="1656001"/>
            <a:ext cx="5184000" cy="4005024"/>
          </a:xfrm>
          <a:prstGeom prst="rect">
            <a:avLst/>
          </a:prstGeom>
        </p:spPr>
        <p:txBody>
          <a:bodyPr>
            <a:noAutofit/>
          </a:bodyPr>
          <a:lstStyle>
            <a:lvl1pPr>
              <a:defRPr sz="1800" baseline="0"/>
            </a:lvl1pPr>
            <a:lvl2pPr>
              <a:defRPr sz="2400">
                <a:solidFill>
                  <a:schemeClr val="tx1"/>
                </a:solidFill>
              </a:defRPr>
            </a:lvl2pPr>
            <a:lvl3pPr>
              <a:defRPr sz="1400"/>
            </a:lvl3pPr>
            <a:lvl4pPr>
              <a:defRPr sz="1200"/>
            </a:lvl4pPr>
            <a:lvl5pPr>
              <a:defRPr sz="1200" baseline="0"/>
            </a:lvl5pPr>
          </a:lstStyle>
          <a:p>
            <a:pPr lvl="1"/>
            <a:r>
              <a:rPr lang="en-US" dirty="0"/>
              <a:t>Click to add text, tables, charts, smart art, pictures or media</a:t>
            </a:r>
          </a:p>
        </p:txBody>
      </p:sp>
      <p:sp>
        <p:nvSpPr>
          <p:cNvPr id="5" name="Content Left"/>
          <p:cNvSpPr>
            <a:spLocks noGrp="1"/>
          </p:cNvSpPr>
          <p:nvPr>
            <p:ph sz="quarter" idx="12" hasCustomPrompt="1"/>
          </p:nvPr>
        </p:nvSpPr>
        <p:spPr>
          <a:xfrm>
            <a:off x="6288000" y="1656001"/>
            <a:ext cx="5184000" cy="4005024"/>
          </a:xfrm>
          <a:prstGeom prst="rect">
            <a:avLst/>
          </a:prstGeom>
        </p:spPr>
        <p:txBody>
          <a:bodyPr>
            <a:noAutofit/>
          </a:bodyPr>
          <a:lstStyle>
            <a:lvl1pPr>
              <a:defRPr sz="1800" baseline="0"/>
            </a:lvl1pPr>
            <a:lvl2pPr>
              <a:defRPr sz="2400" baseline="0">
                <a:solidFill>
                  <a:schemeClr val="tx1"/>
                </a:solidFill>
              </a:defRPr>
            </a:lvl2pPr>
            <a:lvl3pPr>
              <a:defRPr sz="1400" baseline="0"/>
            </a:lvl3pPr>
            <a:lvl4pPr>
              <a:defRPr sz="1200"/>
            </a:lvl4pPr>
            <a:lvl5pPr>
              <a:defRPr sz="1200"/>
            </a:lvl5pPr>
          </a:lstStyle>
          <a:p>
            <a:pPr lvl="1"/>
            <a:r>
              <a:rPr lang="en-US" dirty="0"/>
              <a:t>Click to add text, tables, charts, smart art, pictures or media</a:t>
            </a:r>
          </a:p>
        </p:txBody>
      </p:sp>
      <p:sp>
        <p:nvSpPr>
          <p:cNvPr id="2" name="Date Placeholder 1"/>
          <p:cNvSpPr>
            <a:spLocks noGrp="1"/>
          </p:cNvSpPr>
          <p:nvPr>
            <p:ph type="dt" sz="half" idx="14"/>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5"/>
          </p:nvPr>
        </p:nvSpPr>
        <p:spPr/>
        <p:txBody>
          <a:bodyPr/>
          <a:lstStyle/>
          <a:p>
            <a:endParaRPr lang="en-GB" dirty="0"/>
          </a:p>
        </p:txBody>
      </p:sp>
      <p:sp>
        <p:nvSpPr>
          <p:cNvPr id="6" name="Slide Number Placeholder 5"/>
          <p:cNvSpPr>
            <a:spLocks noGrp="1"/>
          </p:cNvSpPr>
          <p:nvPr>
            <p:ph type="sldNum" sz="quarter" idx="16"/>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337453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8" name="Kicker"/>
          <p:cNvSpPr>
            <a:spLocks noGrp="1"/>
          </p:cNvSpPr>
          <p:nvPr>
            <p:ph type="body" sz="quarter" idx="13"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7" name="Content Right"/>
          <p:cNvSpPr>
            <a:spLocks noGrp="1"/>
          </p:cNvSpPr>
          <p:nvPr>
            <p:ph sz="quarter" idx="11" hasCustomPrompt="1"/>
          </p:nvPr>
        </p:nvSpPr>
        <p:spPr>
          <a:xfrm>
            <a:off x="720000" y="1656001"/>
            <a:ext cx="5184000" cy="4005024"/>
          </a:xfrm>
          <a:prstGeom prst="rect">
            <a:avLst/>
          </a:prstGeom>
        </p:spPr>
        <p:txBody>
          <a:bodyPr>
            <a:noAutofit/>
          </a:bodyPr>
          <a:lstStyle>
            <a:lvl1pPr>
              <a:defRPr sz="1800" baseline="0"/>
            </a:lvl1pPr>
            <a:lvl2pPr>
              <a:defRPr sz="2400">
                <a:solidFill>
                  <a:schemeClr val="tx1"/>
                </a:solidFill>
              </a:defRPr>
            </a:lvl2pPr>
            <a:lvl3pPr>
              <a:defRPr sz="1400"/>
            </a:lvl3pPr>
            <a:lvl4pPr>
              <a:defRPr sz="1200"/>
            </a:lvl4pPr>
            <a:lvl5pPr>
              <a:defRPr sz="1200" baseline="0"/>
            </a:lvl5pPr>
          </a:lstStyle>
          <a:p>
            <a:pPr lvl="1"/>
            <a:r>
              <a:rPr lang="en-US" dirty="0"/>
              <a:t>Click to add text, tables, charts, smart art, pictures or media</a:t>
            </a:r>
          </a:p>
        </p:txBody>
      </p:sp>
      <p:sp>
        <p:nvSpPr>
          <p:cNvPr id="5" name="Content Left"/>
          <p:cNvSpPr>
            <a:spLocks noGrp="1"/>
          </p:cNvSpPr>
          <p:nvPr>
            <p:ph sz="quarter" idx="12" hasCustomPrompt="1"/>
          </p:nvPr>
        </p:nvSpPr>
        <p:spPr>
          <a:xfrm>
            <a:off x="6288000" y="1656001"/>
            <a:ext cx="5184000" cy="4005024"/>
          </a:xfrm>
          <a:prstGeom prst="rect">
            <a:avLst/>
          </a:prstGeom>
        </p:spPr>
        <p:txBody>
          <a:bodyPr>
            <a:noAutofit/>
          </a:bodyPr>
          <a:lstStyle>
            <a:lvl1pPr>
              <a:defRPr sz="1800" baseline="0"/>
            </a:lvl1pPr>
            <a:lvl2pPr>
              <a:defRPr sz="2400" baseline="0">
                <a:solidFill>
                  <a:schemeClr val="tx1"/>
                </a:solidFill>
              </a:defRPr>
            </a:lvl2pPr>
            <a:lvl3pPr>
              <a:defRPr sz="1400" baseline="0"/>
            </a:lvl3pPr>
            <a:lvl4pPr>
              <a:defRPr sz="1200"/>
            </a:lvl4pPr>
            <a:lvl5pPr>
              <a:defRPr sz="1200"/>
            </a:lvl5pPr>
          </a:lstStyle>
          <a:p>
            <a:pPr lvl="1"/>
            <a:r>
              <a:rPr lang="en-US" dirty="0"/>
              <a:t>Click to add text, tables, charts, smart art, pictures or media</a:t>
            </a:r>
          </a:p>
        </p:txBody>
      </p:sp>
      <p:sp>
        <p:nvSpPr>
          <p:cNvPr id="2" name="Date Placeholder 1"/>
          <p:cNvSpPr>
            <a:spLocks noGrp="1"/>
          </p:cNvSpPr>
          <p:nvPr>
            <p:ph type="dt" sz="half" idx="14"/>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5"/>
          </p:nvPr>
        </p:nvSpPr>
        <p:spPr/>
        <p:txBody>
          <a:bodyPr/>
          <a:lstStyle/>
          <a:p>
            <a:endParaRPr lang="en-GB" dirty="0"/>
          </a:p>
        </p:txBody>
      </p:sp>
      <p:sp>
        <p:nvSpPr>
          <p:cNvPr id="6" name="Slide Number Placeholder 5"/>
          <p:cNvSpPr>
            <a:spLocks noGrp="1"/>
          </p:cNvSpPr>
          <p:nvPr>
            <p:ph type="sldNum" sz="quarter" idx="16"/>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38487407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0326306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68508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5" name="Slide Number Placeholder 4"/>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6406592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5" name="Slide Number Placeholder 4"/>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9718523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Callou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720000" y="1008000"/>
            <a:ext cx="7056000" cy="630000"/>
          </a:xfrm>
        </p:spPr>
        <p:txBody>
          <a:bodyPr>
            <a:noAutofit/>
          </a:bodyPr>
          <a:lstStyle>
            <a:lvl1pPr>
              <a:defRPr/>
            </a:lvl1pPr>
          </a:lstStyle>
          <a:p>
            <a:r>
              <a:rPr lang="en-US" dirty="0"/>
              <a:t>Add title</a:t>
            </a:r>
            <a:endParaRPr lang="en-GB" dirty="0"/>
          </a:p>
        </p:txBody>
      </p:sp>
      <p:sp>
        <p:nvSpPr>
          <p:cNvPr id="3" name="Content"/>
          <p:cNvSpPr>
            <a:spLocks noGrp="1"/>
          </p:cNvSpPr>
          <p:nvPr userDrawn="1">
            <p:ph idx="1" hasCustomPrompt="1"/>
          </p:nvPr>
        </p:nvSpPr>
        <p:spPr>
          <a:xfrm>
            <a:off x="720783" y="1783080"/>
            <a:ext cx="7056000" cy="3877945"/>
          </a:xfrm>
          <a:prstGeom prst="rect">
            <a:avLst/>
          </a:prstGeom>
        </p:spPr>
        <p:txBody>
          <a:bodyPr lIns="0" tIns="0" anchor="t" anchorCtr="0">
            <a:noAutofit/>
          </a:bodyPr>
          <a:lstStyle>
            <a:lvl1pPr marL="0" marR="0" indent="0" algn="l"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1800" baseline="0">
                <a:solidFill>
                  <a:srgbClr val="000000"/>
                </a:solidFill>
              </a:defRPr>
            </a:lvl1pPr>
            <a:lvl2pPr>
              <a:defRPr>
                <a:solidFill>
                  <a:schemeClr val="tx1"/>
                </a:solidFill>
              </a:defRPr>
            </a:lvl2pPr>
            <a:lvl3pPr>
              <a:defRPr>
                <a:solidFill>
                  <a:srgbClr val="000000"/>
                </a:solidFill>
              </a:defRPr>
            </a:lvl3pPr>
            <a:lvl4pPr>
              <a:defRPr>
                <a:solidFill>
                  <a:srgbClr val="000000"/>
                </a:solidFill>
              </a:defRPr>
            </a:lvl4pPr>
            <a:lvl5pPr>
              <a:defRPr>
                <a:solidFill>
                  <a:srgbClr val="000000"/>
                </a:solidFill>
              </a:defRPr>
            </a:lvl5pPr>
          </a:lstStyle>
          <a:p>
            <a:pPr lvl="1"/>
            <a:r>
              <a:rPr lang="en-US" dirty="0"/>
              <a:t>Click to add text, tables, charts, smart art, pictures or media</a:t>
            </a:r>
          </a:p>
        </p:txBody>
      </p:sp>
      <p:sp>
        <p:nvSpPr>
          <p:cNvPr id="5" name="Kicker"/>
          <p:cNvSpPr>
            <a:spLocks noGrp="1"/>
          </p:cNvSpPr>
          <p:nvPr>
            <p:ph type="body" sz="quarter" idx="15" hasCustomPrompt="1"/>
          </p:nvPr>
        </p:nvSpPr>
        <p:spPr>
          <a:xfrm>
            <a:off x="720000" y="5778122"/>
            <a:ext cx="10752000" cy="522000"/>
          </a:xfrm>
          <a:solidFill>
            <a:schemeClr val="tx2"/>
          </a:solidFill>
          <a:ln>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5" name="Text Foldover Box"/>
          <p:cNvSpPr>
            <a:spLocks noGrp="1"/>
          </p:cNvSpPr>
          <p:nvPr userDrawn="1">
            <p:ph type="body" sz="quarter" idx="14" hasCustomPrompt="1"/>
          </p:nvPr>
        </p:nvSpPr>
        <p:spPr>
          <a:xfrm>
            <a:off x="8117721" y="2615958"/>
            <a:ext cx="3360000" cy="1288009"/>
          </a:xfrm>
          <a:prstGeom prst="rect">
            <a:avLst/>
          </a:prstGeom>
          <a:solidFill>
            <a:schemeClr val="accent1"/>
          </a:solidFill>
          <a:ln>
            <a:noFill/>
          </a:ln>
        </p:spPr>
        <p:txBody>
          <a:bodyPr wrap="square" lIns="216000" tIns="0" rIns="216000" bIns="288000">
            <a:sp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800" b="1" baseline="0">
                <a:solidFill>
                  <a:schemeClr val="bg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marL="0" marR="0" lvl="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dirty="0"/>
              <a:t>Edit call out text. Do not change the width of box, will adjust vertically automatically.</a:t>
            </a:r>
          </a:p>
        </p:txBody>
      </p:sp>
      <p:sp>
        <p:nvSpPr>
          <p:cNvPr id="2" name="Date Placeholder 1"/>
          <p:cNvSpPr>
            <a:spLocks noGrp="1"/>
          </p:cNvSpPr>
          <p:nvPr>
            <p:ph type="dt" sz="half" idx="16"/>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7"/>
          </p:nvPr>
        </p:nvSpPr>
        <p:spPr/>
        <p:txBody>
          <a:bodyPr/>
          <a:lstStyle/>
          <a:p>
            <a:endParaRPr lang="en-GB" dirty="0"/>
          </a:p>
        </p:txBody>
      </p:sp>
      <p:sp>
        <p:nvSpPr>
          <p:cNvPr id="6" name="Slide Number Placeholder 5"/>
          <p:cNvSpPr>
            <a:spLocks noGrp="1"/>
          </p:cNvSpPr>
          <p:nvPr>
            <p:ph type="sldNum" sz="quarter" idx="18"/>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0757938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Slide Orange">
    <p:spTree>
      <p:nvGrpSpPr>
        <p:cNvPr id="1" name=""/>
        <p:cNvGrpSpPr/>
        <p:nvPr/>
      </p:nvGrpSpPr>
      <p:grpSpPr>
        <a:xfrm>
          <a:off x="0" y="0"/>
          <a:ext cx="0" cy="0"/>
          <a:chOff x="0" y="0"/>
          <a:chExt cx="0" cy="0"/>
        </a:xfrm>
      </p:grpSpPr>
      <p:grpSp>
        <p:nvGrpSpPr>
          <p:cNvPr id="3" name="Group 2"/>
          <p:cNvGrpSpPr/>
          <p:nvPr userDrawn="1"/>
        </p:nvGrpSpPr>
        <p:grpSpPr>
          <a:xfrm>
            <a:off x="718799" y="1620000"/>
            <a:ext cx="10753201" cy="4688724"/>
            <a:chOff x="11711515" y="1620001"/>
            <a:chExt cx="10753201" cy="4688724"/>
          </a:xfrm>
        </p:grpSpPr>
        <p:sp>
          <p:nvSpPr>
            <p:cNvPr id="13" name="Freeform 12"/>
            <p:cNvSpPr/>
            <p:nvPr userDrawn="1"/>
          </p:nvSpPr>
          <p:spPr>
            <a:xfrm>
              <a:off x="11711515" y="1620001"/>
              <a:ext cx="10753201" cy="4688724"/>
            </a:xfrm>
            <a:custGeom>
              <a:avLst/>
              <a:gdLst>
                <a:gd name="connsiteX0" fmla="*/ 0 w 10753201"/>
                <a:gd name="connsiteY0" fmla="*/ 0 h 4688724"/>
                <a:gd name="connsiteX1" fmla="*/ 1 w 10753201"/>
                <a:gd name="connsiteY1" fmla="*/ 0 h 4688724"/>
                <a:gd name="connsiteX2" fmla="*/ 1 w 10753201"/>
                <a:gd name="connsiteY2" fmla="*/ 288000 h 4688724"/>
                <a:gd name="connsiteX3" fmla="*/ 288001 w 10753201"/>
                <a:gd name="connsiteY3" fmla="*/ 0 h 4688724"/>
                <a:gd name="connsiteX4" fmla="*/ 10753201 w 10753201"/>
                <a:gd name="connsiteY4" fmla="*/ 0 h 4688724"/>
                <a:gd name="connsiteX5" fmla="*/ 10753201 w 10753201"/>
                <a:gd name="connsiteY5" fmla="*/ 621754 h 4688724"/>
                <a:gd name="connsiteX6" fmla="*/ 10753201 w 10753201"/>
                <a:gd name="connsiteY6" fmla="*/ 1620000 h 4688724"/>
                <a:gd name="connsiteX7" fmla="*/ 10753201 w 10753201"/>
                <a:gd name="connsiteY7" fmla="*/ 4688724 h 4688724"/>
                <a:gd name="connsiteX8" fmla="*/ 0 w 10753201"/>
                <a:gd name="connsiteY8" fmla="*/ 4688724 h 4688724"/>
                <a:gd name="connsiteX9" fmla="*/ 0 w 10753201"/>
                <a:gd name="connsiteY9" fmla="*/ 1620000 h 4688724"/>
                <a:gd name="connsiteX10" fmla="*/ 0 w 10753201"/>
                <a:gd name="connsiteY10" fmla="*/ 621754 h 468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201" h="4688724">
                  <a:moveTo>
                    <a:pt x="0" y="0"/>
                  </a:moveTo>
                  <a:lnTo>
                    <a:pt x="1" y="0"/>
                  </a:lnTo>
                  <a:lnTo>
                    <a:pt x="1" y="288000"/>
                  </a:lnTo>
                  <a:lnTo>
                    <a:pt x="288001" y="0"/>
                  </a:lnTo>
                  <a:lnTo>
                    <a:pt x="10753201" y="0"/>
                  </a:lnTo>
                  <a:lnTo>
                    <a:pt x="10753201" y="621754"/>
                  </a:lnTo>
                  <a:lnTo>
                    <a:pt x="10753201" y="1620000"/>
                  </a:lnTo>
                  <a:lnTo>
                    <a:pt x="10753201" y="4688724"/>
                  </a:lnTo>
                  <a:lnTo>
                    <a:pt x="0" y="4688724"/>
                  </a:lnTo>
                  <a:lnTo>
                    <a:pt x="0" y="1620000"/>
                  </a:lnTo>
                  <a:lnTo>
                    <a:pt x="0" y="621754"/>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Foldover Corner"/>
            <p:cNvSpPr>
              <a:spLocks/>
            </p:cNvSpPr>
            <p:nvPr userDrawn="1"/>
          </p:nvSpPr>
          <p:spPr>
            <a:xfrm>
              <a:off x="11711515" y="1620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pic>
        <p:nvPicPr>
          <p:cNvPr id="7"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41281942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Slide Grey">
    <p:spTree>
      <p:nvGrpSpPr>
        <p:cNvPr id="1" name=""/>
        <p:cNvGrpSpPr/>
        <p:nvPr/>
      </p:nvGrpSpPr>
      <p:grpSpPr>
        <a:xfrm>
          <a:off x="0" y="0"/>
          <a:ext cx="0" cy="0"/>
          <a:chOff x="0" y="0"/>
          <a:chExt cx="0" cy="0"/>
        </a:xfrm>
      </p:grpSpPr>
      <p:grpSp>
        <p:nvGrpSpPr>
          <p:cNvPr id="8" name="Group 7"/>
          <p:cNvGrpSpPr/>
          <p:nvPr userDrawn="1"/>
        </p:nvGrpSpPr>
        <p:grpSpPr>
          <a:xfrm>
            <a:off x="718799" y="1620000"/>
            <a:ext cx="10753201" cy="4688724"/>
            <a:chOff x="11711515" y="1620001"/>
            <a:chExt cx="10753201" cy="4688724"/>
          </a:xfrm>
        </p:grpSpPr>
        <p:sp>
          <p:nvSpPr>
            <p:cNvPr id="10" name="Freeform 9"/>
            <p:cNvSpPr/>
            <p:nvPr userDrawn="1"/>
          </p:nvSpPr>
          <p:spPr>
            <a:xfrm>
              <a:off x="11711515" y="1620001"/>
              <a:ext cx="10753201" cy="4688724"/>
            </a:xfrm>
            <a:custGeom>
              <a:avLst/>
              <a:gdLst>
                <a:gd name="connsiteX0" fmla="*/ 0 w 10753201"/>
                <a:gd name="connsiteY0" fmla="*/ 0 h 4688724"/>
                <a:gd name="connsiteX1" fmla="*/ 1 w 10753201"/>
                <a:gd name="connsiteY1" fmla="*/ 0 h 4688724"/>
                <a:gd name="connsiteX2" fmla="*/ 1 w 10753201"/>
                <a:gd name="connsiteY2" fmla="*/ 288000 h 4688724"/>
                <a:gd name="connsiteX3" fmla="*/ 288001 w 10753201"/>
                <a:gd name="connsiteY3" fmla="*/ 0 h 4688724"/>
                <a:gd name="connsiteX4" fmla="*/ 10753201 w 10753201"/>
                <a:gd name="connsiteY4" fmla="*/ 0 h 4688724"/>
                <a:gd name="connsiteX5" fmla="*/ 10753201 w 10753201"/>
                <a:gd name="connsiteY5" fmla="*/ 621754 h 4688724"/>
                <a:gd name="connsiteX6" fmla="*/ 10753201 w 10753201"/>
                <a:gd name="connsiteY6" fmla="*/ 1620000 h 4688724"/>
                <a:gd name="connsiteX7" fmla="*/ 10753201 w 10753201"/>
                <a:gd name="connsiteY7" fmla="*/ 4688724 h 4688724"/>
                <a:gd name="connsiteX8" fmla="*/ 0 w 10753201"/>
                <a:gd name="connsiteY8" fmla="*/ 4688724 h 4688724"/>
                <a:gd name="connsiteX9" fmla="*/ 0 w 10753201"/>
                <a:gd name="connsiteY9" fmla="*/ 1620000 h 4688724"/>
                <a:gd name="connsiteX10" fmla="*/ 0 w 10753201"/>
                <a:gd name="connsiteY10" fmla="*/ 621754 h 468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201" h="4688724">
                  <a:moveTo>
                    <a:pt x="0" y="0"/>
                  </a:moveTo>
                  <a:lnTo>
                    <a:pt x="1" y="0"/>
                  </a:lnTo>
                  <a:lnTo>
                    <a:pt x="1" y="288000"/>
                  </a:lnTo>
                  <a:lnTo>
                    <a:pt x="288001" y="0"/>
                  </a:lnTo>
                  <a:lnTo>
                    <a:pt x="10753201" y="0"/>
                  </a:lnTo>
                  <a:lnTo>
                    <a:pt x="10753201" y="621754"/>
                  </a:lnTo>
                  <a:lnTo>
                    <a:pt x="10753201" y="1620000"/>
                  </a:lnTo>
                  <a:lnTo>
                    <a:pt x="10753201" y="4688724"/>
                  </a:lnTo>
                  <a:lnTo>
                    <a:pt x="0" y="4688724"/>
                  </a:lnTo>
                  <a:lnTo>
                    <a:pt x="0" y="1620000"/>
                  </a:lnTo>
                  <a:lnTo>
                    <a:pt x="0" y="621754"/>
                  </a:lnTo>
                  <a:close/>
                </a:path>
              </a:pathLst>
            </a:cu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Foldover Corner"/>
            <p:cNvSpPr>
              <a:spLocks/>
            </p:cNvSpPr>
            <p:nvPr userDrawn="1"/>
          </p:nvSpPr>
          <p:spPr>
            <a:xfrm>
              <a:off x="11711515" y="1620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pic>
        <p:nvPicPr>
          <p:cNvPr id="7" name="Large Logo" descr="ARCADIS FULL BRAND LOGO RGB.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12568621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2 Content w Titles">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noAutofit/>
          </a:bodyPr>
          <a:lstStyle>
            <a:lvl1pPr>
              <a:defRPr baseline="0"/>
            </a:lvl1pPr>
          </a:lstStyle>
          <a:p>
            <a:r>
              <a:rPr lang="en-US" dirty="0"/>
              <a:t>Add title</a:t>
            </a:r>
            <a:endParaRPr lang="en-GB" dirty="0"/>
          </a:p>
        </p:txBody>
      </p:sp>
      <p:sp>
        <p:nvSpPr>
          <p:cNvPr id="3"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no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5" name="Content Left"/>
          <p:cNvSpPr>
            <a:spLocks noGrp="1"/>
          </p:cNvSpPr>
          <p:nvPr>
            <p:ph sz="quarter" idx="16" hasCustomPrompt="1"/>
          </p:nvPr>
        </p:nvSpPr>
        <p:spPr>
          <a:xfrm>
            <a:off x="720784" y="2162175"/>
            <a:ext cx="5208000" cy="3498850"/>
          </a:xfrm>
        </p:spPr>
        <p:txBody>
          <a:bodyPr>
            <a:noAutofit/>
          </a:bodyPr>
          <a:lstStyle>
            <a:lvl2pPr>
              <a:defRPr baseline="0">
                <a:solidFill>
                  <a:schemeClr val="tx1"/>
                </a:solidFill>
              </a:defRPr>
            </a:lvl2pPr>
          </a:lstStyle>
          <a:p>
            <a:pPr lvl="1"/>
            <a:r>
              <a:rPr lang="en-GB" dirty="0"/>
              <a:t>Click to add text, tables, charts, smart art, pictures or media</a:t>
            </a:r>
          </a:p>
        </p:txBody>
      </p:sp>
      <p:sp>
        <p:nvSpPr>
          <p:cNvPr id="17" name="Org Heading Left"/>
          <p:cNvSpPr>
            <a:spLocks noGrp="1"/>
          </p:cNvSpPr>
          <p:nvPr>
            <p:ph type="body" sz="quarter" idx="17" hasCustomPrompt="1"/>
          </p:nvPr>
        </p:nvSpPr>
        <p:spPr>
          <a:xfrm>
            <a:off x="720784" y="1755097"/>
            <a:ext cx="5208000" cy="405490"/>
          </a:xfrm>
        </p:spPr>
        <p:txBody>
          <a:bodyPr tIns="0" bIns="0" anchor="ctr">
            <a:no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US"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7" name="Content Right"/>
          <p:cNvSpPr>
            <a:spLocks noGrp="1"/>
          </p:cNvSpPr>
          <p:nvPr>
            <p:ph sz="quarter" idx="18" hasCustomPrompt="1"/>
          </p:nvPr>
        </p:nvSpPr>
        <p:spPr>
          <a:xfrm>
            <a:off x="6264000" y="2162175"/>
            <a:ext cx="5208000" cy="3498850"/>
          </a:xfrm>
        </p:spPr>
        <p:txBody>
          <a:bodyPr>
            <a:noAutofit/>
          </a:bodyPr>
          <a:lstStyle>
            <a:lvl2pPr>
              <a:defRPr>
                <a:solidFill>
                  <a:schemeClr val="tx1"/>
                </a:solidFill>
              </a:defRPr>
            </a:lvl2pPr>
          </a:lstStyle>
          <a:p>
            <a:pPr lvl="1"/>
            <a:r>
              <a:rPr lang="en-GB" dirty="0"/>
              <a:t>Click to add text, tables, charts, smart art, pictures or media</a:t>
            </a:r>
          </a:p>
        </p:txBody>
      </p:sp>
      <p:sp>
        <p:nvSpPr>
          <p:cNvPr id="29" name="Org Heading Right"/>
          <p:cNvSpPr>
            <a:spLocks noGrp="1"/>
          </p:cNvSpPr>
          <p:nvPr>
            <p:ph type="body" sz="quarter" idx="19" hasCustomPrompt="1"/>
          </p:nvPr>
        </p:nvSpPr>
        <p:spPr>
          <a:xfrm>
            <a:off x="6265000" y="1754433"/>
            <a:ext cx="5207000" cy="406155"/>
          </a:xfrm>
        </p:spPr>
        <p:txBody>
          <a:bodyPr tIns="0" bIns="0" anchor="ctr">
            <a:no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GB"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 name="Date Placeholder 1"/>
          <p:cNvSpPr>
            <a:spLocks noGrp="1"/>
          </p:cNvSpPr>
          <p:nvPr>
            <p:ph type="dt" sz="half" idx="2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22"/>
          </p:nvPr>
        </p:nvSpPr>
        <p:spPr/>
        <p:txBody>
          <a:bodyPr/>
          <a:lstStyle/>
          <a:p>
            <a:endParaRPr lang="en-GB" dirty="0"/>
          </a:p>
        </p:txBody>
      </p:sp>
      <p:sp>
        <p:nvSpPr>
          <p:cNvPr id="6" name="Slide Number Placeholder 5"/>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163999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Content, 3 Images">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720783"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6"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2" name="Content Placeholder"/>
          <p:cNvSpPr>
            <a:spLocks noGrp="1"/>
          </p:cNvSpPr>
          <p:nvPr>
            <p:ph sz="quarter" idx="11" hasCustomPrompt="1"/>
          </p:nvPr>
        </p:nvSpPr>
        <p:spPr>
          <a:xfrm>
            <a:off x="720783" y="1689028"/>
            <a:ext cx="10752000" cy="1400969"/>
          </a:xfrm>
        </p:spPr>
        <p:txBody>
          <a:bodyPr/>
          <a:lstStyle>
            <a:lvl1pPr>
              <a:defRPr>
                <a:solidFill>
                  <a:schemeClr val="tx1"/>
                </a:solidFill>
              </a:defRPr>
            </a:lvl1pPr>
          </a:lstStyle>
          <a:p>
            <a:pPr lvl="0"/>
            <a:r>
              <a:rPr lang="en-US" dirty="0"/>
              <a:t>Click to add text, tables, charts, smart art, pictures or media</a:t>
            </a:r>
          </a:p>
        </p:txBody>
      </p:sp>
      <p:sp>
        <p:nvSpPr>
          <p:cNvPr id="17" name="Content PIcture 1"/>
          <p:cNvSpPr>
            <a:spLocks noGrp="1"/>
          </p:cNvSpPr>
          <p:nvPr>
            <p:ph sz="quarter" idx="12" hasCustomPrompt="1"/>
          </p:nvPr>
        </p:nvSpPr>
        <p:spPr>
          <a:xfrm>
            <a:off x="721784"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19" name="Content PIcture 2"/>
          <p:cNvSpPr>
            <a:spLocks noGrp="1"/>
          </p:cNvSpPr>
          <p:nvPr>
            <p:ph sz="quarter" idx="13" hasCustomPrompt="1"/>
          </p:nvPr>
        </p:nvSpPr>
        <p:spPr>
          <a:xfrm>
            <a:off x="4416000"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1" name="Content PIcture 3"/>
          <p:cNvSpPr>
            <a:spLocks noGrp="1"/>
          </p:cNvSpPr>
          <p:nvPr>
            <p:ph sz="quarter" idx="15" hasCustomPrompt="1"/>
          </p:nvPr>
        </p:nvSpPr>
        <p:spPr>
          <a:xfrm>
            <a:off x="8112783"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 name="Date Placeholder 1"/>
          <p:cNvSpPr>
            <a:spLocks noGrp="1"/>
          </p:cNvSpPr>
          <p:nvPr>
            <p:ph type="dt" sz="half" idx="17"/>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8"/>
          </p:nvPr>
        </p:nvSpPr>
        <p:spPr/>
        <p:txBody>
          <a:bodyPr/>
          <a:lstStyle/>
          <a:p>
            <a:endParaRPr lang="en-GB" dirty="0"/>
          </a:p>
        </p:txBody>
      </p:sp>
      <p:sp>
        <p:nvSpPr>
          <p:cNvPr id="5" name="Slide Number Placeholder 4"/>
          <p:cNvSpPr>
            <a:spLocks noGrp="1"/>
          </p:cNvSpPr>
          <p:nvPr>
            <p:ph type="sldNum" sz="quarter" idx="19"/>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61394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0334331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Content, Large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3360000" cy="952182"/>
          </a:xfrm>
        </p:spPr>
        <p:txBody>
          <a:bodyPr lIns="0" tIns="0" anchor="t" anchorCtr="0">
            <a:noAutofit/>
          </a:bodyPr>
          <a:lstStyle>
            <a:lvl1pPr>
              <a:defRPr baseline="0"/>
            </a:lvl1pPr>
          </a:lstStyle>
          <a:p>
            <a:r>
              <a:rPr lang="en-US" dirty="0"/>
              <a:t>Add title</a:t>
            </a:r>
          </a:p>
        </p:txBody>
      </p:sp>
      <p:sp>
        <p:nvSpPr>
          <p:cNvPr id="6" name="Kicker"/>
          <p:cNvSpPr>
            <a:spLocks noGrp="1"/>
          </p:cNvSpPr>
          <p:nvPr>
            <p:ph type="body" sz="quarter" idx="19"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1361" y="2091884"/>
            <a:ext cx="3360000" cy="3554536"/>
          </a:xfrm>
          <a:prstGeom prst="rect">
            <a:avLst/>
          </a:prstGeom>
        </p:spPr>
        <p:txBody>
          <a:bodyPr lIns="0" tIns="0" bIns="0" anchor="t" anchorCtr="0">
            <a:no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9" name="Content Right"/>
          <p:cNvSpPr>
            <a:spLocks noGrp="1"/>
          </p:cNvSpPr>
          <p:nvPr>
            <p:ph sz="quarter" idx="18" hasCustomPrompt="1"/>
          </p:nvPr>
        </p:nvSpPr>
        <p:spPr>
          <a:xfrm>
            <a:off x="4416000" y="1008000"/>
            <a:ext cx="7056000" cy="4638420"/>
          </a:xfrm>
          <a:noFill/>
        </p:spPr>
        <p:txBody>
          <a:bodyPr>
            <a:noAutofit/>
          </a:bodyPr>
          <a:lstStyle>
            <a:lvl1pPr>
              <a:defRPr>
                <a:solidFill>
                  <a:schemeClr val="tx1"/>
                </a:solidFill>
              </a:defRPr>
            </a:lvl1pPr>
          </a:lstStyle>
          <a:p>
            <a:pPr lvl="0"/>
            <a:r>
              <a:rPr lang="en-GB" dirty="0"/>
              <a:t>Click to add text, tables, charts, smart art, picture or media</a:t>
            </a:r>
          </a:p>
        </p:txBody>
      </p:sp>
      <p:sp>
        <p:nvSpPr>
          <p:cNvPr id="4" name="Date Placeholder 3"/>
          <p:cNvSpPr>
            <a:spLocks noGrp="1"/>
          </p:cNvSpPr>
          <p:nvPr>
            <p:ph type="dt" sz="half" idx="20"/>
          </p:nvPr>
        </p:nvSpPr>
        <p:spPr/>
        <p:txBody>
          <a:bodyPr/>
          <a:lstStyle/>
          <a:p>
            <a:fld id="{7174028F-FC55-4814-9D01-B1C00550C2C3}" type="datetime4">
              <a:rPr lang="en-GB" smtClean="0"/>
              <a:pPr/>
              <a:t>19 September 2019</a:t>
            </a:fld>
            <a:endParaRPr lang="en-GB" dirty="0"/>
          </a:p>
        </p:txBody>
      </p:sp>
      <p:sp>
        <p:nvSpPr>
          <p:cNvPr id="5" name="Footer Placeholder 4"/>
          <p:cNvSpPr>
            <a:spLocks noGrp="1"/>
          </p:cNvSpPr>
          <p:nvPr>
            <p:ph type="ftr" sz="quarter" idx="21"/>
          </p:nvPr>
        </p:nvSpPr>
        <p:spPr/>
        <p:txBody>
          <a:bodyPr/>
          <a:lstStyle/>
          <a:p>
            <a:endParaRPr lang="en-GB" dirty="0"/>
          </a:p>
        </p:txBody>
      </p:sp>
      <p:sp>
        <p:nvSpPr>
          <p:cNvPr id="7" name="Slide Number Placeholder 6"/>
          <p:cNvSpPr>
            <a:spLocks noGrp="1"/>
          </p:cNvSpPr>
          <p:nvPr>
            <p:ph type="sldNum" sz="quarter" idx="22"/>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289470837"/>
      </p:ext>
    </p:extLst>
  </p:cSld>
  <p:clrMapOvr>
    <a:masterClrMapping/>
  </p:clrMapOvr>
  <p:extLst>
    <p:ext uri="{DCECCB84-F9BA-43D5-87BE-67443E8EF086}">
      <p15:sldGuideLst xmlns:p15="http://schemas.microsoft.com/office/powerpoint/2012/main">
        <p15:guide id="1" orient="horz" pos="356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Content, Narrow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7056000" cy="630000"/>
          </a:xfrm>
        </p:spPr>
        <p:txBody>
          <a:bodyPr lIns="0" tIns="0" anchor="t" anchorCtr="0">
            <a:noAutofit/>
          </a:bodyPr>
          <a:lstStyle>
            <a:lvl1pPr>
              <a:defRPr baseline="0"/>
            </a:lvl1pPr>
          </a:lstStyle>
          <a:p>
            <a:r>
              <a:rPr lang="en-US" dirty="0"/>
              <a:t>Add title</a:t>
            </a:r>
          </a:p>
        </p:txBody>
      </p:sp>
      <p:sp>
        <p:nvSpPr>
          <p:cNvPr id="7"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0783" y="1755096"/>
            <a:ext cx="7061200" cy="3905930"/>
          </a:xfrm>
          <a:prstGeom prst="rect">
            <a:avLst/>
          </a:prstGeom>
        </p:spPr>
        <p:txBody>
          <a:bodyPr lIns="0" tIns="0" anchor="t" anchorCtr="0">
            <a:no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6" name="Content Right"/>
          <p:cNvSpPr>
            <a:spLocks noGrp="1"/>
          </p:cNvSpPr>
          <p:nvPr>
            <p:ph sz="quarter" idx="19" hasCustomPrompt="1"/>
          </p:nvPr>
        </p:nvSpPr>
        <p:spPr>
          <a:xfrm>
            <a:off x="8112000" y="1008001"/>
            <a:ext cx="3360000" cy="4653025"/>
          </a:xfrm>
        </p:spPr>
        <p:txBody>
          <a:bodyPr>
            <a:noAutofit/>
          </a:bodyPr>
          <a:lstStyle>
            <a:lvl1pPr>
              <a:defRPr>
                <a:solidFill>
                  <a:schemeClr val="tx1"/>
                </a:solidFill>
              </a:defRPr>
            </a:lvl1pPr>
          </a:lstStyle>
          <a:p>
            <a:pPr lvl="0"/>
            <a:r>
              <a:rPr lang="en-US" dirty="0"/>
              <a:t>Click to add text, tables, charts, smart art, pictures or media</a:t>
            </a:r>
          </a:p>
        </p:txBody>
      </p:sp>
      <p:sp>
        <p:nvSpPr>
          <p:cNvPr id="4" name="Date Placeholder 3"/>
          <p:cNvSpPr>
            <a:spLocks noGrp="1"/>
          </p:cNvSpPr>
          <p:nvPr>
            <p:ph type="dt" sz="half" idx="21"/>
          </p:nvPr>
        </p:nvSpPr>
        <p:spPr/>
        <p:txBody>
          <a:bodyPr/>
          <a:lstStyle/>
          <a:p>
            <a:fld id="{7174028F-FC55-4814-9D01-B1C00550C2C3}" type="datetime4">
              <a:rPr lang="en-GB" smtClean="0"/>
              <a:pPr/>
              <a:t>19 September 2019</a:t>
            </a:fld>
            <a:endParaRPr lang="en-GB" dirty="0"/>
          </a:p>
        </p:txBody>
      </p:sp>
      <p:sp>
        <p:nvSpPr>
          <p:cNvPr id="5" name="Footer Placeholder 4"/>
          <p:cNvSpPr>
            <a:spLocks noGrp="1"/>
          </p:cNvSpPr>
          <p:nvPr>
            <p:ph type="ftr" sz="quarter" idx="22"/>
          </p:nvPr>
        </p:nvSpPr>
        <p:spPr/>
        <p:txBody>
          <a:bodyPr/>
          <a:lstStyle/>
          <a:p>
            <a:endParaRPr lang="en-GB" dirty="0"/>
          </a:p>
        </p:txBody>
      </p:sp>
      <p:sp>
        <p:nvSpPr>
          <p:cNvPr id="9" name="Slide Number Placeholder 8"/>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38749016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Orange"/>
          <p:cNvSpPr/>
          <p:nvPr userDrawn="1"/>
        </p:nvSpPr>
        <p:spPr>
          <a:xfrm>
            <a:off x="-12192" y="1792224"/>
            <a:ext cx="12204192" cy="5065776"/>
          </a:xfrm>
          <a:prstGeom prst="rect">
            <a:avLst/>
          </a:pr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2" name="Title"/>
          <p:cNvSpPr>
            <a:spLocks noGrp="1"/>
          </p:cNvSpPr>
          <p:nvPr>
            <p:ph type="ctrTitle" hasCustomPrompt="1"/>
          </p:nvPr>
        </p:nvSpPr>
        <p:spPr>
          <a:xfrm>
            <a:off x="721642" y="2279810"/>
            <a:ext cx="10743285" cy="500697"/>
          </a:xfrm>
        </p:spPr>
        <p:txBody>
          <a:bodyPr lIns="0" tIns="0" rIns="0" bIns="0" anchor="t">
            <a:noAutofit/>
          </a:bodyPr>
          <a:lstStyle>
            <a:lvl1pPr algn="l">
              <a:defRPr sz="3800" cap="all" baseline="0">
                <a:solidFill>
                  <a:srgbClr val="FFFFFF"/>
                </a:solidFill>
              </a:defRPr>
            </a:lvl1pPr>
          </a:lstStyle>
          <a:p>
            <a:r>
              <a:rPr lang="en-US" dirty="0"/>
              <a:t>Presentation title</a:t>
            </a:r>
          </a:p>
        </p:txBody>
      </p:sp>
      <p:sp>
        <p:nvSpPr>
          <p:cNvPr id="3" name="Subtitle"/>
          <p:cNvSpPr>
            <a:spLocks noGrp="1"/>
          </p:cNvSpPr>
          <p:nvPr>
            <p:ph type="subTitle" idx="1" hasCustomPrompt="1"/>
          </p:nvPr>
        </p:nvSpPr>
        <p:spPr>
          <a:xfrm>
            <a:off x="721642" y="2967832"/>
            <a:ext cx="8812885" cy="509587"/>
          </a:xfrm>
          <a:prstGeom prst="rect">
            <a:avLst/>
          </a:prstGeom>
        </p:spPr>
        <p:txBody>
          <a:bodyPr lIns="0" tIns="0" rIns="0" bIns="0" anchor="t">
            <a:no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0" name="Date"/>
          <p:cNvSpPr>
            <a:spLocks noGrp="1"/>
          </p:cNvSpPr>
          <p:nvPr>
            <p:ph type="body" sz="quarter" idx="10" hasCustomPrompt="1"/>
          </p:nvPr>
        </p:nvSpPr>
        <p:spPr>
          <a:xfrm>
            <a:off x="721642" y="4017169"/>
            <a:ext cx="7421033" cy="523875"/>
          </a:xfrm>
          <a:prstGeom prst="rect">
            <a:avLst/>
          </a:prstGeom>
        </p:spPr>
        <p:txBody>
          <a:bodyPr lIns="0" tIns="0">
            <a:noAutofit/>
          </a:bodyPr>
          <a:lstStyle>
            <a:lvl1pPr marL="0" indent="0">
              <a:buFontTx/>
              <a:buNone/>
              <a:defRPr sz="1800">
                <a:solidFill>
                  <a:schemeClr val="tx1"/>
                </a:solidFill>
              </a:defRPr>
            </a:lvl1pPr>
          </a:lstStyle>
          <a:p>
            <a:pPr lvl="0"/>
            <a:r>
              <a:rPr lang="en-US" dirty="0"/>
              <a:t>Date</a:t>
            </a:r>
          </a:p>
        </p:txBody>
      </p:sp>
      <p:grpSp>
        <p:nvGrpSpPr>
          <p:cNvPr id="5" name="Group 4"/>
          <p:cNvGrpSpPr/>
          <p:nvPr userDrawn="1"/>
        </p:nvGrpSpPr>
        <p:grpSpPr>
          <a:xfrm>
            <a:off x="2" y="2898648"/>
            <a:ext cx="12204192" cy="3959352"/>
            <a:chOff x="2" y="2898648"/>
            <a:chExt cx="12204192" cy="3959352"/>
          </a:xfrm>
        </p:grpSpPr>
        <p:cxnSp>
          <p:nvCxnSpPr>
            <p:cNvPr id="17" name="Diagonal Line 2"/>
            <p:cNvCxnSpPr/>
            <p:nvPr userDrawn="1"/>
          </p:nvCxnSpPr>
          <p:spPr>
            <a:xfrm flipH="1">
              <a:off x="8122450" y="2898648"/>
              <a:ext cx="4081744" cy="3959352"/>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Diagonal Line 1"/>
            <p:cNvCxnSpPr/>
            <p:nvPr userDrawn="1"/>
          </p:nvCxnSpPr>
          <p:spPr>
            <a:xfrm flipH="1">
              <a:off x="9471804" y="4114800"/>
              <a:ext cx="2720196" cy="2743200"/>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Horizontal Line"/>
            <p:cNvCxnSpPr/>
            <p:nvPr userDrawn="1"/>
          </p:nvCxnSpPr>
          <p:spPr>
            <a:xfrm flipH="1">
              <a:off x="2" y="5661025"/>
              <a:ext cx="12204191" cy="0"/>
            </a:xfrm>
            <a:prstGeom prst="line">
              <a:avLst/>
            </a:prstGeom>
            <a:ln w="9525" cmpd="sng">
              <a:solidFill>
                <a:schemeClr val="bg1"/>
              </a:solidFill>
              <a:headEnd type="none"/>
              <a:tailEnd type="none"/>
            </a:ln>
          </p:spPr>
          <p:style>
            <a:lnRef idx="2">
              <a:schemeClr val="accent1"/>
            </a:lnRef>
            <a:fillRef idx="0">
              <a:schemeClr val="accent1"/>
            </a:fillRef>
            <a:effectRef idx="1">
              <a:schemeClr val="accent1"/>
            </a:effectRef>
            <a:fontRef idx="minor">
              <a:schemeClr val="tx1"/>
            </a:fontRef>
          </p:style>
        </p:cxnSp>
      </p:grpSp>
      <p:pic>
        <p:nvPicPr>
          <p:cNvPr id="12" name="Large Logo" descr="ARCADIS FULL BRAND LOGO RGB.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2928841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w. image">
    <p:spTree>
      <p:nvGrpSpPr>
        <p:cNvPr id="1" name=""/>
        <p:cNvGrpSpPr/>
        <p:nvPr/>
      </p:nvGrpSpPr>
      <p:grpSpPr>
        <a:xfrm>
          <a:off x="0" y="0"/>
          <a:ext cx="0" cy="0"/>
          <a:chOff x="0" y="0"/>
          <a:chExt cx="0" cy="0"/>
        </a:xfrm>
      </p:grpSpPr>
      <p:sp>
        <p:nvSpPr>
          <p:cNvPr id="6" name="Picture Placeholder"/>
          <p:cNvSpPr>
            <a:spLocks noGrp="1"/>
          </p:cNvSpPr>
          <p:nvPr>
            <p:ph type="pic" sz="quarter" idx="11"/>
          </p:nvPr>
        </p:nvSpPr>
        <p:spPr>
          <a:xfrm>
            <a:off x="1" y="1800000"/>
            <a:ext cx="12204700" cy="5065712"/>
          </a:xfrm>
          <a:prstGeom prst="rect">
            <a:avLst/>
          </a:prstGeom>
        </p:spPr>
        <p:txBody>
          <a:bodyPr anchor="ctr"/>
          <a:lstStyle>
            <a:lvl1pPr algn="ctr">
              <a:defRPr>
                <a:solidFill>
                  <a:schemeClr val="tx1"/>
                </a:solidFill>
              </a:defRPr>
            </a:lvl1pPr>
          </a:lstStyle>
          <a:p>
            <a:r>
              <a:rPr lang="en-US"/>
              <a:t>Click icon to add picture</a:t>
            </a:r>
            <a:endParaRPr lang="en-US" dirty="0"/>
          </a:p>
        </p:txBody>
      </p:sp>
      <p:grpSp>
        <p:nvGrpSpPr>
          <p:cNvPr id="5" name="Group 4"/>
          <p:cNvGrpSpPr/>
          <p:nvPr userDrawn="1"/>
        </p:nvGrpSpPr>
        <p:grpSpPr>
          <a:xfrm>
            <a:off x="719665" y="2070001"/>
            <a:ext cx="10753200" cy="1620000"/>
            <a:chOff x="719665" y="756001"/>
            <a:chExt cx="10753200" cy="1620000"/>
          </a:xfrm>
        </p:grpSpPr>
        <p:sp>
          <p:nvSpPr>
            <p:cNvPr id="16" name="Freeform 15"/>
            <p:cNvSpPr/>
            <p:nvPr userDrawn="1"/>
          </p:nvSpPr>
          <p:spPr>
            <a:xfrm>
              <a:off x="719665" y="756001"/>
              <a:ext cx="10753200" cy="1620000"/>
            </a:xfrm>
            <a:custGeom>
              <a:avLst/>
              <a:gdLst>
                <a:gd name="connsiteX0" fmla="*/ 0 w 10753200"/>
                <a:gd name="connsiteY0" fmla="*/ 0 h 1620000"/>
                <a:gd name="connsiteX1" fmla="*/ 1 w 10753200"/>
                <a:gd name="connsiteY1" fmla="*/ 0 h 1620000"/>
                <a:gd name="connsiteX2" fmla="*/ 1 w 10753200"/>
                <a:gd name="connsiteY2" fmla="*/ 288000 h 1620000"/>
                <a:gd name="connsiteX3" fmla="*/ 288001 w 10753200"/>
                <a:gd name="connsiteY3" fmla="*/ 0 h 1620000"/>
                <a:gd name="connsiteX4" fmla="*/ 10753200 w 10753200"/>
                <a:gd name="connsiteY4" fmla="*/ 0 h 1620000"/>
                <a:gd name="connsiteX5" fmla="*/ 10753200 w 10753200"/>
                <a:gd name="connsiteY5" fmla="*/ 1620000 h 1620000"/>
                <a:gd name="connsiteX6" fmla="*/ 0 w 10753200"/>
                <a:gd name="connsiteY6"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00" h="1620000">
                  <a:moveTo>
                    <a:pt x="0" y="0"/>
                  </a:moveTo>
                  <a:lnTo>
                    <a:pt x="1" y="0"/>
                  </a:lnTo>
                  <a:lnTo>
                    <a:pt x="1" y="288000"/>
                  </a:lnTo>
                  <a:lnTo>
                    <a:pt x="288001" y="0"/>
                  </a:lnTo>
                  <a:lnTo>
                    <a:pt x="10753200" y="0"/>
                  </a:lnTo>
                  <a:lnTo>
                    <a:pt x="10753200" y="1620000"/>
                  </a:lnTo>
                  <a:lnTo>
                    <a:pt x="0" y="1620000"/>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Foldover Corner"/>
            <p:cNvSpPr>
              <a:spLocks/>
            </p:cNvSpPr>
            <p:nvPr userDrawn="1"/>
          </p:nvSpPr>
          <p:spPr>
            <a:xfrm>
              <a:off x="719665" y="756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2" name="Title"/>
          <p:cNvSpPr>
            <a:spLocks noGrp="1"/>
          </p:cNvSpPr>
          <p:nvPr userDrawn="1">
            <p:ph type="ctrTitle" hasCustomPrompt="1"/>
          </p:nvPr>
        </p:nvSpPr>
        <p:spPr>
          <a:xfrm>
            <a:off x="1152001" y="2341722"/>
            <a:ext cx="9534313" cy="500697"/>
          </a:xfrm>
        </p:spPr>
        <p:txBody>
          <a:bodyPr lIns="0" tIns="0" anchor="t">
            <a:noAutofit/>
          </a:bodyPr>
          <a:lstStyle>
            <a:lvl1pPr algn="l">
              <a:defRPr sz="3600" cap="all" baseline="0">
                <a:solidFill>
                  <a:srgbClr val="FFFFFF"/>
                </a:solidFill>
              </a:defRPr>
            </a:lvl1pPr>
          </a:lstStyle>
          <a:p>
            <a:r>
              <a:rPr lang="en-US" dirty="0"/>
              <a:t>PRESENTATION TITLE</a:t>
            </a:r>
          </a:p>
        </p:txBody>
      </p:sp>
      <p:sp>
        <p:nvSpPr>
          <p:cNvPr id="3" name="Subtitle"/>
          <p:cNvSpPr>
            <a:spLocks noGrp="1"/>
          </p:cNvSpPr>
          <p:nvPr userDrawn="1">
            <p:ph type="subTitle" idx="1" hasCustomPrompt="1"/>
          </p:nvPr>
        </p:nvSpPr>
        <p:spPr>
          <a:xfrm>
            <a:off x="1152001" y="2967832"/>
            <a:ext cx="9534313" cy="509587"/>
          </a:xfrm>
          <a:prstGeom prst="rect">
            <a:avLst/>
          </a:prstGeom>
        </p:spPr>
        <p:txBody>
          <a:bodyPr lIns="0" tIns="0" b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  Date</a:t>
            </a:r>
          </a:p>
        </p:txBody>
      </p:sp>
      <p:pic>
        <p:nvPicPr>
          <p:cNvPr id="8" name="Large Logo" descr="ARCADIS FULL BRAND LOGO RGB.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431610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2" name="Date Placeholder 1"/>
          <p:cNvSpPr>
            <a:spLocks noGrp="1"/>
          </p:cNvSpPr>
          <p:nvPr>
            <p:ph type="dt" sz="half" idx="13"/>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4"/>
          </p:nvPr>
        </p:nvSpPr>
        <p:spPr/>
        <p:txBody>
          <a:bodyPr/>
          <a:lstStyle/>
          <a:p>
            <a:endParaRPr lang="en-GB" dirty="0"/>
          </a:p>
        </p:txBody>
      </p:sp>
      <p:sp>
        <p:nvSpPr>
          <p:cNvPr id="5" name="Slide Number Placeholder 4"/>
          <p:cNvSpPr>
            <a:spLocks noGrp="1"/>
          </p:cNvSpPr>
          <p:nvPr>
            <p:ph type="sldNum" sz="quarter" idx="15"/>
          </p:nvPr>
        </p:nvSpPr>
        <p:spPr/>
        <p:txBody>
          <a:bodyPr/>
          <a:lstStyle/>
          <a:p>
            <a:fld id="{203C551C-83BB-4568-94F6-AC8A8312A04A}" type="slidenum">
              <a:rPr lang="en-GB" smtClean="0"/>
              <a:pPr/>
              <a:t>‹#›</a:t>
            </a:fld>
            <a:endParaRPr lang="en-GB" dirty="0"/>
          </a:p>
        </p:txBody>
      </p:sp>
      <p:sp>
        <p:nvSpPr>
          <p:cNvPr id="9" name="Content Placeholder 8"/>
          <p:cNvSpPr>
            <a:spLocks noGrp="1"/>
          </p:cNvSpPr>
          <p:nvPr>
            <p:ph sz="quarter" idx="16"/>
          </p:nvPr>
        </p:nvSpPr>
        <p:spPr>
          <a:xfrm>
            <a:off x="720725" y="1638001"/>
            <a:ext cx="10750550" cy="4019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039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Content Placeholder 8"/>
          <p:cNvSpPr>
            <a:spLocks noGrp="1"/>
          </p:cNvSpPr>
          <p:nvPr>
            <p:ph sz="quarter" idx="16"/>
          </p:nvPr>
        </p:nvSpPr>
        <p:spPr>
          <a:xfrm>
            <a:off x="720725" y="1638300"/>
            <a:ext cx="10750550" cy="4022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6" name="Kicker"/>
          <p:cNvSpPr>
            <a:spLocks noGrp="1"/>
          </p:cNvSpPr>
          <p:nvPr>
            <p:ph type="body" sz="quarter" idx="12" hasCustomPrompt="1"/>
          </p:nvPr>
        </p:nvSpPr>
        <p:spPr>
          <a:xfrm>
            <a:off x="720000" y="5778121"/>
            <a:ext cx="10752000" cy="522808"/>
          </a:xfrm>
          <a:solidFill>
            <a:schemeClr val="tx2"/>
          </a:solidFill>
          <a:ln w="3175">
            <a:solidFill>
              <a:schemeClr val="tx2"/>
            </a:solidFill>
          </a:ln>
        </p:spPr>
        <p:txBody>
          <a:bodyPr tIns="108000" bIns="10800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3"/>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4"/>
          </p:nvPr>
        </p:nvSpPr>
        <p:spPr/>
        <p:txBody>
          <a:bodyPr/>
          <a:lstStyle/>
          <a:p>
            <a:endParaRPr lang="en-GB" dirty="0"/>
          </a:p>
        </p:txBody>
      </p:sp>
      <p:sp>
        <p:nvSpPr>
          <p:cNvPr id="5" name="Slide Number Placeholder 4"/>
          <p:cNvSpPr>
            <a:spLocks noGrp="1"/>
          </p:cNvSpPr>
          <p:nvPr>
            <p:ph type="sldNum" sz="quarter" idx="15"/>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4421288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7" name="Content Right"/>
          <p:cNvSpPr>
            <a:spLocks noGrp="1"/>
          </p:cNvSpPr>
          <p:nvPr>
            <p:ph sz="quarter" idx="11" hasCustomPrompt="1"/>
          </p:nvPr>
        </p:nvSpPr>
        <p:spPr>
          <a:xfrm>
            <a:off x="720000" y="1656001"/>
            <a:ext cx="5184000" cy="4005024"/>
          </a:xfrm>
          <a:prstGeom prst="rect">
            <a:avLst/>
          </a:prstGeom>
        </p:spPr>
        <p:txBody>
          <a:bodyPr>
            <a:noAutofit/>
          </a:bodyPr>
          <a:lstStyle>
            <a:lvl1pPr>
              <a:defRPr sz="1800" baseline="0"/>
            </a:lvl1pPr>
            <a:lvl2pPr>
              <a:defRPr sz="2400">
                <a:solidFill>
                  <a:schemeClr val="tx1"/>
                </a:solidFill>
              </a:defRPr>
            </a:lvl2pPr>
            <a:lvl3pPr>
              <a:defRPr sz="1400"/>
            </a:lvl3pPr>
            <a:lvl4pPr>
              <a:defRPr sz="1200"/>
            </a:lvl4pPr>
            <a:lvl5pPr>
              <a:defRPr sz="1200" baseline="0"/>
            </a:lvl5pPr>
          </a:lstStyle>
          <a:p>
            <a:pPr lvl="1"/>
            <a:r>
              <a:rPr lang="en-US" dirty="0"/>
              <a:t>Click to add text, tables, charts, smart art, pictures or media</a:t>
            </a:r>
          </a:p>
        </p:txBody>
      </p:sp>
      <p:sp>
        <p:nvSpPr>
          <p:cNvPr id="5" name="Content Left"/>
          <p:cNvSpPr>
            <a:spLocks noGrp="1"/>
          </p:cNvSpPr>
          <p:nvPr>
            <p:ph sz="quarter" idx="12" hasCustomPrompt="1"/>
          </p:nvPr>
        </p:nvSpPr>
        <p:spPr>
          <a:xfrm>
            <a:off x="6288000" y="1656001"/>
            <a:ext cx="5184000" cy="4005024"/>
          </a:xfrm>
          <a:prstGeom prst="rect">
            <a:avLst/>
          </a:prstGeom>
        </p:spPr>
        <p:txBody>
          <a:bodyPr>
            <a:noAutofit/>
          </a:bodyPr>
          <a:lstStyle>
            <a:lvl1pPr>
              <a:defRPr sz="1800" baseline="0"/>
            </a:lvl1pPr>
            <a:lvl2pPr>
              <a:defRPr sz="2400" baseline="0">
                <a:solidFill>
                  <a:schemeClr val="tx1"/>
                </a:solidFill>
              </a:defRPr>
            </a:lvl2pPr>
            <a:lvl3pPr>
              <a:defRPr sz="1400" baseline="0"/>
            </a:lvl3pPr>
            <a:lvl4pPr>
              <a:defRPr sz="1200"/>
            </a:lvl4pPr>
            <a:lvl5pPr>
              <a:defRPr sz="1200"/>
            </a:lvl5pPr>
          </a:lstStyle>
          <a:p>
            <a:pPr lvl="1"/>
            <a:r>
              <a:rPr lang="en-US" dirty="0"/>
              <a:t>Click to add text, tables, charts, smart art, pictures or media</a:t>
            </a:r>
          </a:p>
        </p:txBody>
      </p:sp>
      <p:sp>
        <p:nvSpPr>
          <p:cNvPr id="2" name="Date Placeholder 1"/>
          <p:cNvSpPr>
            <a:spLocks noGrp="1"/>
          </p:cNvSpPr>
          <p:nvPr>
            <p:ph type="dt" sz="half" idx="14"/>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5"/>
          </p:nvPr>
        </p:nvSpPr>
        <p:spPr/>
        <p:txBody>
          <a:bodyPr/>
          <a:lstStyle/>
          <a:p>
            <a:endParaRPr lang="en-GB" dirty="0"/>
          </a:p>
        </p:txBody>
      </p:sp>
      <p:sp>
        <p:nvSpPr>
          <p:cNvPr id="6" name="Slide Number Placeholder 5"/>
          <p:cNvSpPr>
            <a:spLocks noGrp="1"/>
          </p:cNvSpPr>
          <p:nvPr>
            <p:ph type="sldNum" sz="quarter" idx="16"/>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2719269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720000" y="1008000"/>
            <a:ext cx="10752000" cy="630000"/>
          </a:xfrm>
          <a:prstGeom prst="rect">
            <a:avLst/>
          </a:prstGeom>
        </p:spPr>
        <p:txBody>
          <a:bodyPr vert="horz" lIns="0" tIns="0" rIns="0" bIns="0" rtlCol="0" anchor="t">
            <a:noAutofit/>
          </a:bodyPr>
          <a:lstStyle>
            <a:lvl1pPr>
              <a:defRPr baseline="0"/>
            </a:lvl1pPr>
          </a:lstStyle>
          <a:p>
            <a:r>
              <a:rPr lang="en-US" dirty="0"/>
              <a:t>Add title</a:t>
            </a:r>
          </a:p>
        </p:txBody>
      </p:sp>
      <p:sp>
        <p:nvSpPr>
          <p:cNvPr id="8" name="Kicker"/>
          <p:cNvSpPr>
            <a:spLocks noGrp="1"/>
          </p:cNvSpPr>
          <p:nvPr>
            <p:ph type="body" sz="quarter" idx="13"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7" name="Content Right"/>
          <p:cNvSpPr>
            <a:spLocks noGrp="1"/>
          </p:cNvSpPr>
          <p:nvPr>
            <p:ph sz="quarter" idx="11" hasCustomPrompt="1"/>
          </p:nvPr>
        </p:nvSpPr>
        <p:spPr>
          <a:xfrm>
            <a:off x="720000" y="1656001"/>
            <a:ext cx="5184000" cy="4005024"/>
          </a:xfrm>
          <a:prstGeom prst="rect">
            <a:avLst/>
          </a:prstGeom>
        </p:spPr>
        <p:txBody>
          <a:bodyPr>
            <a:noAutofit/>
          </a:bodyPr>
          <a:lstStyle>
            <a:lvl1pPr>
              <a:defRPr sz="1800" baseline="0"/>
            </a:lvl1pPr>
            <a:lvl2pPr>
              <a:defRPr sz="2400">
                <a:solidFill>
                  <a:schemeClr val="tx1"/>
                </a:solidFill>
              </a:defRPr>
            </a:lvl2pPr>
            <a:lvl3pPr>
              <a:defRPr sz="1400"/>
            </a:lvl3pPr>
            <a:lvl4pPr>
              <a:defRPr sz="1200"/>
            </a:lvl4pPr>
            <a:lvl5pPr>
              <a:defRPr sz="1200" baseline="0"/>
            </a:lvl5pPr>
          </a:lstStyle>
          <a:p>
            <a:pPr lvl="1"/>
            <a:r>
              <a:rPr lang="en-US" dirty="0"/>
              <a:t>Click to add text, tables, charts, smart art, pictures or media</a:t>
            </a:r>
          </a:p>
        </p:txBody>
      </p:sp>
      <p:sp>
        <p:nvSpPr>
          <p:cNvPr id="5" name="Content Left"/>
          <p:cNvSpPr>
            <a:spLocks noGrp="1"/>
          </p:cNvSpPr>
          <p:nvPr>
            <p:ph sz="quarter" idx="12" hasCustomPrompt="1"/>
          </p:nvPr>
        </p:nvSpPr>
        <p:spPr>
          <a:xfrm>
            <a:off x="6288000" y="1656001"/>
            <a:ext cx="5184000" cy="4005024"/>
          </a:xfrm>
          <a:prstGeom prst="rect">
            <a:avLst/>
          </a:prstGeom>
        </p:spPr>
        <p:txBody>
          <a:bodyPr>
            <a:noAutofit/>
          </a:bodyPr>
          <a:lstStyle>
            <a:lvl1pPr>
              <a:defRPr sz="1800" baseline="0"/>
            </a:lvl1pPr>
            <a:lvl2pPr>
              <a:defRPr sz="2400" baseline="0">
                <a:solidFill>
                  <a:schemeClr val="tx1"/>
                </a:solidFill>
              </a:defRPr>
            </a:lvl2pPr>
            <a:lvl3pPr>
              <a:defRPr sz="1400" baseline="0"/>
            </a:lvl3pPr>
            <a:lvl4pPr>
              <a:defRPr sz="1200"/>
            </a:lvl4pPr>
            <a:lvl5pPr>
              <a:defRPr sz="1200"/>
            </a:lvl5pPr>
          </a:lstStyle>
          <a:p>
            <a:pPr lvl="1"/>
            <a:r>
              <a:rPr lang="en-US" dirty="0"/>
              <a:t>Click to add text, tables, charts, smart art, pictures or media</a:t>
            </a:r>
          </a:p>
        </p:txBody>
      </p:sp>
      <p:sp>
        <p:nvSpPr>
          <p:cNvPr id="2" name="Date Placeholder 1"/>
          <p:cNvSpPr>
            <a:spLocks noGrp="1"/>
          </p:cNvSpPr>
          <p:nvPr>
            <p:ph type="dt" sz="half" idx="14"/>
          </p:nvPr>
        </p:nvSpPr>
        <p:spPr/>
        <p:txBody>
          <a:bodyPr/>
          <a:lstStyle/>
          <a:p>
            <a:fld id="{7174028F-FC55-4814-9D01-B1C00550C2C3}" type="datetime4">
              <a:rPr lang="en-GB" smtClean="0"/>
              <a:pPr/>
              <a:t>19 September 2019</a:t>
            </a:fld>
            <a:endParaRPr lang="en-GB" dirty="0"/>
          </a:p>
        </p:txBody>
      </p:sp>
      <p:sp>
        <p:nvSpPr>
          <p:cNvPr id="3" name="Footer Placeholder 2"/>
          <p:cNvSpPr>
            <a:spLocks noGrp="1"/>
          </p:cNvSpPr>
          <p:nvPr>
            <p:ph type="ftr" sz="quarter" idx="15"/>
          </p:nvPr>
        </p:nvSpPr>
        <p:spPr/>
        <p:txBody>
          <a:bodyPr/>
          <a:lstStyle/>
          <a:p>
            <a:endParaRPr lang="en-GB" dirty="0"/>
          </a:p>
        </p:txBody>
      </p:sp>
      <p:sp>
        <p:nvSpPr>
          <p:cNvPr id="6" name="Slide Number Placeholder 5"/>
          <p:cNvSpPr>
            <a:spLocks noGrp="1"/>
          </p:cNvSpPr>
          <p:nvPr>
            <p:ph type="sldNum" sz="quarter" idx="16"/>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3342332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2954731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76291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7801722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5" name="Slide Number Placeholder 4"/>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626190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Kicker"/>
          <p:cNvSpPr>
            <a:spLocks noGrp="1"/>
          </p:cNvSpPr>
          <p:nvPr>
            <p:ph type="body" sz="quarter" idx="1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5" name="Slide Number Placeholder 4"/>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0945538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Callout">
    <p:spTree>
      <p:nvGrpSpPr>
        <p:cNvPr id="1" name=""/>
        <p:cNvGrpSpPr/>
        <p:nvPr/>
      </p:nvGrpSpPr>
      <p:grpSpPr>
        <a:xfrm>
          <a:off x="0" y="0"/>
          <a:ext cx="0" cy="0"/>
          <a:chOff x="0" y="0"/>
          <a:chExt cx="0" cy="0"/>
        </a:xfrm>
      </p:grpSpPr>
      <p:sp>
        <p:nvSpPr>
          <p:cNvPr id="14" name="Freeform 13"/>
          <p:cNvSpPr/>
          <p:nvPr userDrawn="1"/>
        </p:nvSpPr>
        <p:spPr>
          <a:xfrm>
            <a:off x="8117721" y="2433028"/>
            <a:ext cx="3360000" cy="360000"/>
          </a:xfrm>
          <a:custGeom>
            <a:avLst/>
            <a:gdLst>
              <a:gd name="connsiteX0" fmla="*/ 174679 w 3360000"/>
              <a:gd name="connsiteY0" fmla="*/ 0 h 360000"/>
              <a:gd name="connsiteX1" fmla="*/ 1089175 w 3360000"/>
              <a:gd name="connsiteY1" fmla="*/ 0 h 360000"/>
              <a:gd name="connsiteX2" fmla="*/ 2445504 w 3360000"/>
              <a:gd name="connsiteY2" fmla="*/ 0 h 360000"/>
              <a:gd name="connsiteX3" fmla="*/ 3360000 w 3360000"/>
              <a:gd name="connsiteY3" fmla="*/ 0 h 360000"/>
              <a:gd name="connsiteX4" fmla="*/ 3360000 w 3360000"/>
              <a:gd name="connsiteY4" fmla="*/ 360000 h 360000"/>
              <a:gd name="connsiteX5" fmla="*/ 2445504 w 3360000"/>
              <a:gd name="connsiteY5" fmla="*/ 360000 h 360000"/>
              <a:gd name="connsiteX6" fmla="*/ 914496 w 3360000"/>
              <a:gd name="connsiteY6" fmla="*/ 360000 h 360000"/>
              <a:gd name="connsiteX7" fmla="*/ 0 w 3360000"/>
              <a:gd name="connsiteY7" fmla="*/ 360000 h 360000"/>
              <a:gd name="connsiteX8" fmla="*/ 0 w 3360000"/>
              <a:gd name="connsiteY8" fmla="*/ 1800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0000" h="360000">
                <a:moveTo>
                  <a:pt x="174679" y="0"/>
                </a:moveTo>
                <a:lnTo>
                  <a:pt x="1089175" y="0"/>
                </a:lnTo>
                <a:lnTo>
                  <a:pt x="2445504" y="0"/>
                </a:lnTo>
                <a:lnTo>
                  <a:pt x="3360000" y="0"/>
                </a:lnTo>
                <a:lnTo>
                  <a:pt x="3360000" y="360000"/>
                </a:lnTo>
                <a:lnTo>
                  <a:pt x="2445504" y="360000"/>
                </a:lnTo>
                <a:lnTo>
                  <a:pt x="914496" y="360000"/>
                </a:lnTo>
                <a:lnTo>
                  <a:pt x="0" y="360000"/>
                </a:lnTo>
                <a:lnTo>
                  <a:pt x="0" y="180000"/>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GB" sz="1800"/>
          </a:p>
        </p:txBody>
      </p:sp>
      <p:sp>
        <p:nvSpPr>
          <p:cNvPr id="9" name="Title"/>
          <p:cNvSpPr>
            <a:spLocks noGrp="1"/>
          </p:cNvSpPr>
          <p:nvPr>
            <p:ph type="title" hasCustomPrompt="1"/>
          </p:nvPr>
        </p:nvSpPr>
        <p:spPr>
          <a:xfrm>
            <a:off x="720000" y="1008000"/>
            <a:ext cx="7056000" cy="630000"/>
          </a:xfrm>
        </p:spPr>
        <p:txBody>
          <a:bodyPr>
            <a:noAutofit/>
          </a:bodyPr>
          <a:lstStyle>
            <a:lvl1pPr>
              <a:defRPr/>
            </a:lvl1pPr>
          </a:lstStyle>
          <a:p>
            <a:r>
              <a:rPr lang="en-US" dirty="0"/>
              <a:t>Add title</a:t>
            </a:r>
            <a:endParaRPr lang="en-GB" dirty="0"/>
          </a:p>
        </p:txBody>
      </p:sp>
      <p:sp>
        <p:nvSpPr>
          <p:cNvPr id="3" name="Content"/>
          <p:cNvSpPr>
            <a:spLocks noGrp="1"/>
          </p:cNvSpPr>
          <p:nvPr userDrawn="1">
            <p:ph idx="1" hasCustomPrompt="1"/>
          </p:nvPr>
        </p:nvSpPr>
        <p:spPr>
          <a:xfrm>
            <a:off x="720783" y="1783080"/>
            <a:ext cx="7056000" cy="3877945"/>
          </a:xfrm>
          <a:prstGeom prst="rect">
            <a:avLst/>
          </a:prstGeom>
        </p:spPr>
        <p:txBody>
          <a:bodyPr lIns="0" tIns="0" anchor="t" anchorCtr="0">
            <a:noAutofit/>
          </a:bodyPr>
          <a:lstStyle>
            <a:lvl1pPr marL="0" marR="0" indent="0" algn="l"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sz="1800" baseline="0">
                <a:solidFill>
                  <a:srgbClr val="000000"/>
                </a:solidFill>
              </a:defRPr>
            </a:lvl1pPr>
            <a:lvl2pPr>
              <a:defRPr>
                <a:solidFill>
                  <a:schemeClr val="tx1"/>
                </a:solidFill>
              </a:defRPr>
            </a:lvl2pPr>
            <a:lvl3pPr>
              <a:defRPr>
                <a:solidFill>
                  <a:srgbClr val="000000"/>
                </a:solidFill>
              </a:defRPr>
            </a:lvl3pPr>
            <a:lvl4pPr>
              <a:defRPr>
                <a:solidFill>
                  <a:srgbClr val="000000"/>
                </a:solidFill>
              </a:defRPr>
            </a:lvl4pPr>
            <a:lvl5pPr>
              <a:defRPr>
                <a:solidFill>
                  <a:srgbClr val="000000"/>
                </a:solidFill>
              </a:defRPr>
            </a:lvl5pPr>
          </a:lstStyle>
          <a:p>
            <a:pPr lvl="1"/>
            <a:r>
              <a:rPr lang="en-US" dirty="0"/>
              <a:t>Click to add text, tables, charts, smart art, pictures or media</a:t>
            </a:r>
          </a:p>
        </p:txBody>
      </p:sp>
      <p:sp>
        <p:nvSpPr>
          <p:cNvPr id="5" name="Kicker"/>
          <p:cNvSpPr>
            <a:spLocks noGrp="1"/>
          </p:cNvSpPr>
          <p:nvPr>
            <p:ph type="body" sz="quarter" idx="15" hasCustomPrompt="1"/>
          </p:nvPr>
        </p:nvSpPr>
        <p:spPr>
          <a:xfrm>
            <a:off x="720000" y="5778122"/>
            <a:ext cx="10752000" cy="522000"/>
          </a:xfrm>
          <a:solidFill>
            <a:schemeClr val="tx2"/>
          </a:solidFill>
          <a:ln>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1" name="Foldover Corner"/>
          <p:cNvSpPr>
            <a:spLocks/>
          </p:cNvSpPr>
          <p:nvPr userDrawn="1"/>
        </p:nvSpPr>
        <p:spPr>
          <a:xfrm>
            <a:off x="8117721" y="2433028"/>
            <a:ext cx="180000" cy="180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Text Foldover Box"/>
          <p:cNvSpPr>
            <a:spLocks noGrp="1"/>
          </p:cNvSpPr>
          <p:nvPr userDrawn="1">
            <p:ph type="body" sz="quarter" idx="14" hasCustomPrompt="1"/>
          </p:nvPr>
        </p:nvSpPr>
        <p:spPr>
          <a:xfrm>
            <a:off x="8117721" y="2615958"/>
            <a:ext cx="3360000" cy="1288009"/>
          </a:xfrm>
          <a:prstGeom prst="rect">
            <a:avLst/>
          </a:prstGeom>
          <a:solidFill>
            <a:schemeClr val="accent1"/>
          </a:solidFill>
          <a:ln>
            <a:noFill/>
          </a:ln>
        </p:spPr>
        <p:txBody>
          <a:bodyPr wrap="square" lIns="216000" tIns="0" rIns="216000" bIns="288000">
            <a:sp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800" b="1" baseline="0">
                <a:solidFill>
                  <a:schemeClr val="bg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marL="0" marR="0" lvl="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dirty="0"/>
              <a:t>Edit call out text. Do not change the width of box, will adjust vertically automatically.</a:t>
            </a:r>
          </a:p>
        </p:txBody>
      </p:sp>
      <p:sp>
        <p:nvSpPr>
          <p:cNvPr id="2" name="Date Placeholder 1"/>
          <p:cNvSpPr>
            <a:spLocks noGrp="1"/>
          </p:cNvSpPr>
          <p:nvPr>
            <p:ph type="dt" sz="half" idx="16"/>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7"/>
          </p:nvPr>
        </p:nvSpPr>
        <p:spPr/>
        <p:txBody>
          <a:bodyPr/>
          <a:lstStyle/>
          <a:p>
            <a:endParaRPr lang="en-GB" dirty="0"/>
          </a:p>
        </p:txBody>
      </p:sp>
      <p:sp>
        <p:nvSpPr>
          <p:cNvPr id="6" name="Slide Number Placeholder 5"/>
          <p:cNvSpPr>
            <a:spLocks noGrp="1"/>
          </p:cNvSpPr>
          <p:nvPr>
            <p:ph type="sldNum" sz="quarter" idx="18"/>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1199102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Slide Orange">
    <p:spTree>
      <p:nvGrpSpPr>
        <p:cNvPr id="1" name=""/>
        <p:cNvGrpSpPr/>
        <p:nvPr/>
      </p:nvGrpSpPr>
      <p:grpSpPr>
        <a:xfrm>
          <a:off x="0" y="0"/>
          <a:ext cx="0" cy="0"/>
          <a:chOff x="0" y="0"/>
          <a:chExt cx="0" cy="0"/>
        </a:xfrm>
      </p:grpSpPr>
      <p:grpSp>
        <p:nvGrpSpPr>
          <p:cNvPr id="3" name="Group 2"/>
          <p:cNvGrpSpPr/>
          <p:nvPr userDrawn="1"/>
        </p:nvGrpSpPr>
        <p:grpSpPr>
          <a:xfrm>
            <a:off x="718799" y="1620000"/>
            <a:ext cx="10753201" cy="4688724"/>
            <a:chOff x="11711515" y="1620001"/>
            <a:chExt cx="10753201" cy="4688724"/>
          </a:xfrm>
        </p:grpSpPr>
        <p:sp>
          <p:nvSpPr>
            <p:cNvPr id="13" name="Freeform 12"/>
            <p:cNvSpPr/>
            <p:nvPr userDrawn="1"/>
          </p:nvSpPr>
          <p:spPr>
            <a:xfrm>
              <a:off x="11711515" y="1620001"/>
              <a:ext cx="10753201" cy="4688724"/>
            </a:xfrm>
            <a:custGeom>
              <a:avLst/>
              <a:gdLst>
                <a:gd name="connsiteX0" fmla="*/ 0 w 10753201"/>
                <a:gd name="connsiteY0" fmla="*/ 0 h 4688724"/>
                <a:gd name="connsiteX1" fmla="*/ 1 w 10753201"/>
                <a:gd name="connsiteY1" fmla="*/ 0 h 4688724"/>
                <a:gd name="connsiteX2" fmla="*/ 1 w 10753201"/>
                <a:gd name="connsiteY2" fmla="*/ 288000 h 4688724"/>
                <a:gd name="connsiteX3" fmla="*/ 288001 w 10753201"/>
                <a:gd name="connsiteY3" fmla="*/ 0 h 4688724"/>
                <a:gd name="connsiteX4" fmla="*/ 10753201 w 10753201"/>
                <a:gd name="connsiteY4" fmla="*/ 0 h 4688724"/>
                <a:gd name="connsiteX5" fmla="*/ 10753201 w 10753201"/>
                <a:gd name="connsiteY5" fmla="*/ 621754 h 4688724"/>
                <a:gd name="connsiteX6" fmla="*/ 10753201 w 10753201"/>
                <a:gd name="connsiteY6" fmla="*/ 1620000 h 4688724"/>
                <a:gd name="connsiteX7" fmla="*/ 10753201 w 10753201"/>
                <a:gd name="connsiteY7" fmla="*/ 4688724 h 4688724"/>
                <a:gd name="connsiteX8" fmla="*/ 0 w 10753201"/>
                <a:gd name="connsiteY8" fmla="*/ 4688724 h 4688724"/>
                <a:gd name="connsiteX9" fmla="*/ 0 w 10753201"/>
                <a:gd name="connsiteY9" fmla="*/ 1620000 h 4688724"/>
                <a:gd name="connsiteX10" fmla="*/ 0 w 10753201"/>
                <a:gd name="connsiteY10" fmla="*/ 621754 h 468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201" h="4688724">
                  <a:moveTo>
                    <a:pt x="0" y="0"/>
                  </a:moveTo>
                  <a:lnTo>
                    <a:pt x="1" y="0"/>
                  </a:lnTo>
                  <a:lnTo>
                    <a:pt x="1" y="288000"/>
                  </a:lnTo>
                  <a:lnTo>
                    <a:pt x="288001" y="0"/>
                  </a:lnTo>
                  <a:lnTo>
                    <a:pt x="10753201" y="0"/>
                  </a:lnTo>
                  <a:lnTo>
                    <a:pt x="10753201" y="621754"/>
                  </a:lnTo>
                  <a:lnTo>
                    <a:pt x="10753201" y="1620000"/>
                  </a:lnTo>
                  <a:lnTo>
                    <a:pt x="10753201" y="4688724"/>
                  </a:lnTo>
                  <a:lnTo>
                    <a:pt x="0" y="4688724"/>
                  </a:lnTo>
                  <a:lnTo>
                    <a:pt x="0" y="1620000"/>
                  </a:lnTo>
                  <a:lnTo>
                    <a:pt x="0" y="621754"/>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Foldover Corner"/>
            <p:cNvSpPr>
              <a:spLocks/>
            </p:cNvSpPr>
            <p:nvPr userDrawn="1"/>
          </p:nvSpPr>
          <p:spPr>
            <a:xfrm>
              <a:off x="11711515" y="1620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pic>
        <p:nvPicPr>
          <p:cNvPr id="7" name="Large Logo" descr="ARCADIS FULL BRAND LOGO RGB.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30670019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Slide Grey">
    <p:spTree>
      <p:nvGrpSpPr>
        <p:cNvPr id="1" name=""/>
        <p:cNvGrpSpPr/>
        <p:nvPr/>
      </p:nvGrpSpPr>
      <p:grpSpPr>
        <a:xfrm>
          <a:off x="0" y="0"/>
          <a:ext cx="0" cy="0"/>
          <a:chOff x="0" y="0"/>
          <a:chExt cx="0" cy="0"/>
        </a:xfrm>
      </p:grpSpPr>
      <p:grpSp>
        <p:nvGrpSpPr>
          <p:cNvPr id="8" name="Group 7"/>
          <p:cNvGrpSpPr/>
          <p:nvPr userDrawn="1"/>
        </p:nvGrpSpPr>
        <p:grpSpPr>
          <a:xfrm>
            <a:off x="718799" y="1620000"/>
            <a:ext cx="10753201" cy="4688724"/>
            <a:chOff x="11711515" y="1620001"/>
            <a:chExt cx="10753201" cy="4688724"/>
          </a:xfrm>
        </p:grpSpPr>
        <p:sp>
          <p:nvSpPr>
            <p:cNvPr id="10" name="Freeform 9"/>
            <p:cNvSpPr/>
            <p:nvPr userDrawn="1"/>
          </p:nvSpPr>
          <p:spPr>
            <a:xfrm>
              <a:off x="11711515" y="1620001"/>
              <a:ext cx="10753201" cy="4688724"/>
            </a:xfrm>
            <a:custGeom>
              <a:avLst/>
              <a:gdLst>
                <a:gd name="connsiteX0" fmla="*/ 0 w 10753201"/>
                <a:gd name="connsiteY0" fmla="*/ 0 h 4688724"/>
                <a:gd name="connsiteX1" fmla="*/ 1 w 10753201"/>
                <a:gd name="connsiteY1" fmla="*/ 0 h 4688724"/>
                <a:gd name="connsiteX2" fmla="*/ 1 w 10753201"/>
                <a:gd name="connsiteY2" fmla="*/ 288000 h 4688724"/>
                <a:gd name="connsiteX3" fmla="*/ 288001 w 10753201"/>
                <a:gd name="connsiteY3" fmla="*/ 0 h 4688724"/>
                <a:gd name="connsiteX4" fmla="*/ 10753201 w 10753201"/>
                <a:gd name="connsiteY4" fmla="*/ 0 h 4688724"/>
                <a:gd name="connsiteX5" fmla="*/ 10753201 w 10753201"/>
                <a:gd name="connsiteY5" fmla="*/ 621754 h 4688724"/>
                <a:gd name="connsiteX6" fmla="*/ 10753201 w 10753201"/>
                <a:gd name="connsiteY6" fmla="*/ 1620000 h 4688724"/>
                <a:gd name="connsiteX7" fmla="*/ 10753201 w 10753201"/>
                <a:gd name="connsiteY7" fmla="*/ 4688724 h 4688724"/>
                <a:gd name="connsiteX8" fmla="*/ 0 w 10753201"/>
                <a:gd name="connsiteY8" fmla="*/ 4688724 h 4688724"/>
                <a:gd name="connsiteX9" fmla="*/ 0 w 10753201"/>
                <a:gd name="connsiteY9" fmla="*/ 1620000 h 4688724"/>
                <a:gd name="connsiteX10" fmla="*/ 0 w 10753201"/>
                <a:gd name="connsiteY10" fmla="*/ 621754 h 468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3201" h="4688724">
                  <a:moveTo>
                    <a:pt x="0" y="0"/>
                  </a:moveTo>
                  <a:lnTo>
                    <a:pt x="1" y="0"/>
                  </a:lnTo>
                  <a:lnTo>
                    <a:pt x="1" y="288000"/>
                  </a:lnTo>
                  <a:lnTo>
                    <a:pt x="288001" y="0"/>
                  </a:lnTo>
                  <a:lnTo>
                    <a:pt x="10753201" y="0"/>
                  </a:lnTo>
                  <a:lnTo>
                    <a:pt x="10753201" y="621754"/>
                  </a:lnTo>
                  <a:lnTo>
                    <a:pt x="10753201" y="1620000"/>
                  </a:lnTo>
                  <a:lnTo>
                    <a:pt x="10753201" y="4688724"/>
                  </a:lnTo>
                  <a:lnTo>
                    <a:pt x="0" y="4688724"/>
                  </a:lnTo>
                  <a:lnTo>
                    <a:pt x="0" y="1620000"/>
                  </a:lnTo>
                  <a:lnTo>
                    <a:pt x="0" y="621754"/>
                  </a:lnTo>
                  <a:close/>
                </a:path>
              </a:pathLst>
            </a:cu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Foldover Corner"/>
            <p:cNvSpPr>
              <a:spLocks/>
            </p:cNvSpPr>
            <p:nvPr userDrawn="1"/>
          </p:nvSpPr>
          <p:spPr>
            <a:xfrm>
              <a:off x="11711515" y="1620001"/>
              <a:ext cx="288000" cy="288000"/>
            </a:xfrm>
            <a:custGeom>
              <a:avLst/>
              <a:gdLst>
                <a:gd name="connsiteX0" fmla="*/ 0 w 274320"/>
                <a:gd name="connsiteY0" fmla="*/ 0 h 274320"/>
                <a:gd name="connsiteX1" fmla="*/ 274320 w 274320"/>
                <a:gd name="connsiteY1" fmla="*/ 0 h 274320"/>
                <a:gd name="connsiteX2" fmla="*/ 274320 w 274320"/>
                <a:gd name="connsiteY2" fmla="*/ 274320 h 274320"/>
                <a:gd name="connsiteX3" fmla="*/ 0 w 274320"/>
                <a:gd name="connsiteY3" fmla="*/ 274320 h 274320"/>
                <a:gd name="connsiteX4" fmla="*/ 0 w 274320"/>
                <a:gd name="connsiteY4" fmla="*/ 0 h 274320"/>
                <a:gd name="connsiteX0" fmla="*/ 0 w 274320"/>
                <a:gd name="connsiteY0" fmla="*/ 274320 h 274320"/>
                <a:gd name="connsiteX1" fmla="*/ 274320 w 274320"/>
                <a:gd name="connsiteY1" fmla="*/ 0 h 274320"/>
                <a:gd name="connsiteX2" fmla="*/ 274320 w 274320"/>
                <a:gd name="connsiteY2" fmla="*/ 274320 h 274320"/>
                <a:gd name="connsiteX3" fmla="*/ 0 w 274320"/>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74320" h="274320">
                  <a:moveTo>
                    <a:pt x="0" y="274320"/>
                  </a:moveTo>
                  <a:lnTo>
                    <a:pt x="274320" y="0"/>
                  </a:lnTo>
                  <a:lnTo>
                    <a:pt x="274320" y="274320"/>
                  </a:lnTo>
                  <a:lnTo>
                    <a:pt x="0" y="274320"/>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2" name="Title"/>
          <p:cNvSpPr>
            <a:spLocks noGrp="1"/>
          </p:cNvSpPr>
          <p:nvPr>
            <p:ph type="ctrTitle" hasCustomPrompt="1"/>
          </p:nvPr>
        </p:nvSpPr>
        <p:spPr>
          <a:xfrm>
            <a:off x="1200000" y="1980000"/>
            <a:ext cx="9144000" cy="481848"/>
          </a:xfrm>
        </p:spPr>
        <p:txBody>
          <a:bodyPr lIns="0" tIns="0" anchor="t">
            <a:noAutofit/>
          </a:bodyPr>
          <a:lstStyle>
            <a:lvl1pPr algn="l">
              <a:spcAft>
                <a:spcPts val="300"/>
              </a:spcAft>
              <a:defRPr sz="3600">
                <a:solidFill>
                  <a:schemeClr val="bg1"/>
                </a:solidFill>
              </a:defRPr>
            </a:lvl1pPr>
          </a:lstStyle>
          <a:p>
            <a:r>
              <a:rPr lang="en-US" dirty="0"/>
              <a:t>Section Title</a:t>
            </a:r>
          </a:p>
        </p:txBody>
      </p:sp>
      <p:pic>
        <p:nvPicPr>
          <p:cNvPr id="7" name="Large Logo" descr="ARCADIS FULL BRAND LOGO RGB.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2450" y="396001"/>
            <a:ext cx="3349215" cy="360000"/>
          </a:xfrm>
          <a:prstGeom prst="rect">
            <a:avLst/>
          </a:prstGeom>
          <a:noFill/>
          <a:ln>
            <a:noFill/>
          </a:ln>
        </p:spPr>
      </p:pic>
    </p:spTree>
    <p:extLst>
      <p:ext uri="{BB962C8B-B14F-4D97-AF65-F5344CB8AC3E}">
        <p14:creationId xmlns:p14="http://schemas.microsoft.com/office/powerpoint/2010/main" val="36871005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2 Content w Titles">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720000" y="1008000"/>
            <a:ext cx="10752000" cy="630000"/>
          </a:xfrm>
        </p:spPr>
        <p:txBody>
          <a:bodyPr>
            <a:noAutofit/>
          </a:bodyPr>
          <a:lstStyle>
            <a:lvl1pPr>
              <a:defRPr baseline="0"/>
            </a:lvl1pPr>
          </a:lstStyle>
          <a:p>
            <a:r>
              <a:rPr lang="en-US" dirty="0"/>
              <a:t>Add title</a:t>
            </a:r>
            <a:endParaRPr lang="en-GB" dirty="0"/>
          </a:p>
        </p:txBody>
      </p:sp>
      <p:sp>
        <p:nvSpPr>
          <p:cNvPr id="3"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no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5" name="Content Left"/>
          <p:cNvSpPr>
            <a:spLocks noGrp="1"/>
          </p:cNvSpPr>
          <p:nvPr>
            <p:ph sz="quarter" idx="16" hasCustomPrompt="1"/>
          </p:nvPr>
        </p:nvSpPr>
        <p:spPr>
          <a:xfrm>
            <a:off x="720784" y="2162175"/>
            <a:ext cx="5208000" cy="3498850"/>
          </a:xfrm>
        </p:spPr>
        <p:txBody>
          <a:bodyPr>
            <a:noAutofit/>
          </a:bodyPr>
          <a:lstStyle>
            <a:lvl2pPr>
              <a:defRPr baseline="0">
                <a:solidFill>
                  <a:schemeClr val="tx1"/>
                </a:solidFill>
              </a:defRPr>
            </a:lvl2pPr>
          </a:lstStyle>
          <a:p>
            <a:pPr lvl="1"/>
            <a:r>
              <a:rPr lang="en-GB" dirty="0"/>
              <a:t>Click to add text, tables, charts, smart art, pictures or media</a:t>
            </a:r>
          </a:p>
        </p:txBody>
      </p:sp>
      <p:sp>
        <p:nvSpPr>
          <p:cNvPr id="17" name="Org Heading Left"/>
          <p:cNvSpPr>
            <a:spLocks noGrp="1"/>
          </p:cNvSpPr>
          <p:nvPr>
            <p:ph type="body" sz="quarter" idx="17" hasCustomPrompt="1"/>
          </p:nvPr>
        </p:nvSpPr>
        <p:spPr>
          <a:xfrm>
            <a:off x="720784" y="1755097"/>
            <a:ext cx="5208000" cy="405490"/>
          </a:xfrm>
        </p:spPr>
        <p:txBody>
          <a:bodyPr tIns="0" bIns="0" anchor="ctr">
            <a:no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US"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7" name="Content Right"/>
          <p:cNvSpPr>
            <a:spLocks noGrp="1"/>
          </p:cNvSpPr>
          <p:nvPr>
            <p:ph sz="quarter" idx="18" hasCustomPrompt="1"/>
          </p:nvPr>
        </p:nvSpPr>
        <p:spPr>
          <a:xfrm>
            <a:off x="6264000" y="2162175"/>
            <a:ext cx="5208000" cy="3498850"/>
          </a:xfrm>
        </p:spPr>
        <p:txBody>
          <a:bodyPr>
            <a:noAutofit/>
          </a:bodyPr>
          <a:lstStyle>
            <a:lvl2pPr>
              <a:defRPr>
                <a:solidFill>
                  <a:schemeClr val="tx1"/>
                </a:solidFill>
              </a:defRPr>
            </a:lvl2pPr>
          </a:lstStyle>
          <a:p>
            <a:pPr lvl="1"/>
            <a:r>
              <a:rPr lang="en-GB" dirty="0"/>
              <a:t>Click to add text, tables, charts, smart art, pictures or media</a:t>
            </a:r>
          </a:p>
        </p:txBody>
      </p:sp>
      <p:sp>
        <p:nvSpPr>
          <p:cNvPr id="29" name="Org Heading Right"/>
          <p:cNvSpPr>
            <a:spLocks noGrp="1"/>
          </p:cNvSpPr>
          <p:nvPr>
            <p:ph type="body" sz="quarter" idx="19" hasCustomPrompt="1"/>
          </p:nvPr>
        </p:nvSpPr>
        <p:spPr>
          <a:xfrm>
            <a:off x="6265000" y="1754433"/>
            <a:ext cx="5207000" cy="406155"/>
          </a:xfrm>
        </p:spPr>
        <p:txBody>
          <a:bodyPr tIns="0" bIns="0" anchor="ctr">
            <a:noAutofit/>
          </a:bodyPr>
          <a:lst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lang="en-GB" sz="2400" b="1" kern="1200" dirty="0" smtClean="0">
                <a:solidFill>
                  <a:schemeClr val="accent1"/>
                </a:solidFill>
                <a:latin typeface="+mn-lt"/>
                <a:ea typeface="+mn-ea"/>
                <a:cs typeface="+mn-cs"/>
              </a:defRPr>
            </a:lvl1pPr>
          </a:lstStyle>
          <a:p>
            <a:pPr marL="0" lv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pPr>
            <a:r>
              <a:rPr lang="en-US" dirty="0"/>
              <a:t>Add heading</a:t>
            </a:r>
          </a:p>
        </p:txBody>
      </p:sp>
      <p:sp>
        <p:nvSpPr>
          <p:cNvPr id="2" name="Date Placeholder 1"/>
          <p:cNvSpPr>
            <a:spLocks noGrp="1"/>
          </p:cNvSpPr>
          <p:nvPr>
            <p:ph type="dt" sz="half" idx="2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22"/>
          </p:nvPr>
        </p:nvSpPr>
        <p:spPr/>
        <p:txBody>
          <a:bodyPr/>
          <a:lstStyle/>
          <a:p>
            <a:endParaRPr lang="en-GB" dirty="0"/>
          </a:p>
        </p:txBody>
      </p:sp>
      <p:sp>
        <p:nvSpPr>
          <p:cNvPr id="6" name="Slide Number Placeholder 5"/>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9821757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Content, 3 Images">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720783" y="1008000"/>
            <a:ext cx="10752000" cy="630000"/>
          </a:xfrm>
        </p:spPr>
        <p:txBody>
          <a:bodyPr/>
          <a:lstStyle>
            <a:lvl1pPr>
              <a:defRPr/>
            </a:lvl1pPr>
          </a:lstStyle>
          <a:p>
            <a:r>
              <a:rPr lang="en-US" dirty="0"/>
              <a:t>Add title</a:t>
            </a:r>
            <a:endParaRPr lang="en-GB" dirty="0"/>
          </a:p>
        </p:txBody>
      </p:sp>
      <p:sp>
        <p:nvSpPr>
          <p:cNvPr id="3" name="Kicker"/>
          <p:cNvSpPr>
            <a:spLocks noGrp="1"/>
          </p:cNvSpPr>
          <p:nvPr>
            <p:ph type="body" sz="quarter" idx="16"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12" name="Content Placeholder"/>
          <p:cNvSpPr>
            <a:spLocks noGrp="1"/>
          </p:cNvSpPr>
          <p:nvPr>
            <p:ph sz="quarter" idx="11" hasCustomPrompt="1"/>
          </p:nvPr>
        </p:nvSpPr>
        <p:spPr>
          <a:xfrm>
            <a:off x="720783" y="1689028"/>
            <a:ext cx="10752000" cy="1400969"/>
          </a:xfrm>
        </p:spPr>
        <p:txBody>
          <a:bodyPr/>
          <a:lstStyle>
            <a:lvl1pPr>
              <a:defRPr>
                <a:solidFill>
                  <a:schemeClr val="tx1"/>
                </a:solidFill>
              </a:defRPr>
            </a:lvl1pPr>
          </a:lstStyle>
          <a:p>
            <a:pPr lvl="0"/>
            <a:r>
              <a:rPr lang="en-US" dirty="0"/>
              <a:t>Click to add text, tables, charts, smart art, pictures or media</a:t>
            </a:r>
          </a:p>
        </p:txBody>
      </p:sp>
      <p:sp>
        <p:nvSpPr>
          <p:cNvPr id="17" name="Content PIcture 1"/>
          <p:cNvSpPr>
            <a:spLocks noGrp="1"/>
          </p:cNvSpPr>
          <p:nvPr>
            <p:ph sz="quarter" idx="12" hasCustomPrompt="1"/>
          </p:nvPr>
        </p:nvSpPr>
        <p:spPr>
          <a:xfrm>
            <a:off x="721784"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19" name="Content PIcture 2"/>
          <p:cNvSpPr>
            <a:spLocks noGrp="1"/>
          </p:cNvSpPr>
          <p:nvPr>
            <p:ph sz="quarter" idx="13" hasCustomPrompt="1"/>
          </p:nvPr>
        </p:nvSpPr>
        <p:spPr>
          <a:xfrm>
            <a:off x="4416000"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1" name="Content PIcture 3"/>
          <p:cNvSpPr>
            <a:spLocks noGrp="1"/>
          </p:cNvSpPr>
          <p:nvPr>
            <p:ph sz="quarter" idx="15" hasCustomPrompt="1"/>
          </p:nvPr>
        </p:nvSpPr>
        <p:spPr>
          <a:xfrm>
            <a:off x="8112783" y="3141025"/>
            <a:ext cx="3360000" cy="2520000"/>
          </a:xfrm>
        </p:spPr>
        <p:txBody>
          <a:bodyPr/>
          <a:lstStyle>
            <a:lvl2pPr>
              <a:defRPr>
                <a:solidFill>
                  <a:schemeClr val="tx1"/>
                </a:solidFill>
              </a:defRPr>
            </a:lvl2pPr>
          </a:lstStyle>
          <a:p>
            <a:pPr lvl="1"/>
            <a:r>
              <a:rPr lang="en-US" dirty="0"/>
              <a:t>Click to add text, tables, charts, smart art, pictures or media</a:t>
            </a:r>
          </a:p>
        </p:txBody>
      </p:sp>
      <p:sp>
        <p:nvSpPr>
          <p:cNvPr id="2" name="Date Placeholder 1"/>
          <p:cNvSpPr>
            <a:spLocks noGrp="1"/>
          </p:cNvSpPr>
          <p:nvPr>
            <p:ph type="dt" sz="half" idx="17"/>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8"/>
          </p:nvPr>
        </p:nvSpPr>
        <p:spPr/>
        <p:txBody>
          <a:bodyPr/>
          <a:lstStyle/>
          <a:p>
            <a:endParaRPr lang="en-GB" dirty="0"/>
          </a:p>
        </p:txBody>
      </p:sp>
      <p:sp>
        <p:nvSpPr>
          <p:cNvPr id="5" name="Slide Number Placeholder 4"/>
          <p:cNvSpPr>
            <a:spLocks noGrp="1"/>
          </p:cNvSpPr>
          <p:nvPr>
            <p:ph type="sldNum" sz="quarter" idx="19"/>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37601017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Content, Large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3360000" cy="952182"/>
          </a:xfrm>
        </p:spPr>
        <p:txBody>
          <a:bodyPr lIns="0" tIns="0" anchor="t" anchorCtr="0">
            <a:noAutofit/>
          </a:bodyPr>
          <a:lstStyle>
            <a:lvl1pPr>
              <a:defRPr baseline="0"/>
            </a:lvl1pPr>
          </a:lstStyle>
          <a:p>
            <a:r>
              <a:rPr lang="en-US" dirty="0"/>
              <a:t>Add title</a:t>
            </a:r>
          </a:p>
        </p:txBody>
      </p:sp>
      <p:sp>
        <p:nvSpPr>
          <p:cNvPr id="6" name="Kicker"/>
          <p:cNvSpPr>
            <a:spLocks noGrp="1"/>
          </p:cNvSpPr>
          <p:nvPr>
            <p:ph type="body" sz="quarter" idx="19"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GB"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1361" y="2091884"/>
            <a:ext cx="3360000" cy="3554536"/>
          </a:xfrm>
          <a:prstGeom prst="rect">
            <a:avLst/>
          </a:prstGeom>
        </p:spPr>
        <p:txBody>
          <a:bodyPr lIns="0" tIns="0" bIns="0" anchor="t" anchorCtr="0">
            <a:no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9" name="Content Right"/>
          <p:cNvSpPr>
            <a:spLocks noGrp="1"/>
          </p:cNvSpPr>
          <p:nvPr>
            <p:ph sz="quarter" idx="18" hasCustomPrompt="1"/>
          </p:nvPr>
        </p:nvSpPr>
        <p:spPr>
          <a:xfrm>
            <a:off x="4416000" y="1008000"/>
            <a:ext cx="7056000" cy="4638420"/>
          </a:xfrm>
          <a:noFill/>
        </p:spPr>
        <p:txBody>
          <a:bodyPr>
            <a:noAutofit/>
          </a:bodyPr>
          <a:lstStyle>
            <a:lvl1pPr>
              <a:defRPr>
                <a:solidFill>
                  <a:schemeClr val="tx1"/>
                </a:solidFill>
              </a:defRPr>
            </a:lvl1pPr>
          </a:lstStyle>
          <a:p>
            <a:pPr lvl="0"/>
            <a:r>
              <a:rPr lang="en-GB" dirty="0"/>
              <a:t>Click to add text, tables, charts, smart art, picture or media</a:t>
            </a:r>
          </a:p>
        </p:txBody>
      </p:sp>
      <p:sp>
        <p:nvSpPr>
          <p:cNvPr id="4" name="Date Placeholder 3"/>
          <p:cNvSpPr>
            <a:spLocks noGrp="1"/>
          </p:cNvSpPr>
          <p:nvPr>
            <p:ph type="dt" sz="half" idx="20"/>
          </p:nvPr>
        </p:nvSpPr>
        <p:spPr/>
        <p:txBody>
          <a:bodyPr/>
          <a:lstStyle/>
          <a:p>
            <a:fld id="{7174028F-FC55-4814-9D01-B1C00550C2C3}" type="datetime4">
              <a:rPr lang="en-GB" smtClean="0"/>
              <a:pPr/>
              <a:t>19 September 2019</a:t>
            </a:fld>
            <a:endParaRPr lang="en-GB" dirty="0"/>
          </a:p>
        </p:txBody>
      </p:sp>
      <p:sp>
        <p:nvSpPr>
          <p:cNvPr id="5" name="Footer Placeholder 4"/>
          <p:cNvSpPr>
            <a:spLocks noGrp="1"/>
          </p:cNvSpPr>
          <p:nvPr>
            <p:ph type="ftr" sz="quarter" idx="21"/>
          </p:nvPr>
        </p:nvSpPr>
        <p:spPr/>
        <p:txBody>
          <a:bodyPr/>
          <a:lstStyle/>
          <a:p>
            <a:endParaRPr lang="en-GB" dirty="0"/>
          </a:p>
        </p:txBody>
      </p:sp>
      <p:sp>
        <p:nvSpPr>
          <p:cNvPr id="7" name="Slide Number Placeholder 6"/>
          <p:cNvSpPr>
            <a:spLocks noGrp="1"/>
          </p:cNvSpPr>
          <p:nvPr>
            <p:ph type="sldNum" sz="quarter" idx="22"/>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1216002500"/>
      </p:ext>
    </p:extLst>
  </p:cSld>
  <p:clrMapOvr>
    <a:masterClrMapping/>
  </p:clrMapOvr>
  <p:extLst>
    <p:ext uri="{DCECCB84-F9BA-43D5-87BE-67443E8EF086}">
      <p15:sldGuideLst xmlns:p15="http://schemas.microsoft.com/office/powerpoint/2012/main">
        <p15:guide id="1" orient="horz" pos="356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Content, Narrow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0000" y="1008000"/>
            <a:ext cx="7056000" cy="630000"/>
          </a:xfrm>
        </p:spPr>
        <p:txBody>
          <a:bodyPr lIns="0" tIns="0" anchor="t" anchorCtr="0">
            <a:noAutofit/>
          </a:bodyPr>
          <a:lstStyle>
            <a:lvl1pPr>
              <a:defRPr baseline="0"/>
            </a:lvl1pPr>
          </a:lstStyle>
          <a:p>
            <a:r>
              <a:rPr lang="en-US" dirty="0"/>
              <a:t>Add title</a:t>
            </a:r>
          </a:p>
        </p:txBody>
      </p:sp>
      <p:sp>
        <p:nvSpPr>
          <p:cNvPr id="7" name="Kicker"/>
          <p:cNvSpPr>
            <a:spLocks noGrp="1"/>
          </p:cNvSpPr>
          <p:nvPr>
            <p:ph type="body" sz="quarter" idx="20" hasCustomPrompt="1"/>
          </p:nvPr>
        </p:nvSpPr>
        <p:spPr>
          <a:xfrm>
            <a:off x="720000" y="5778122"/>
            <a:ext cx="10752000" cy="522000"/>
          </a:xfrm>
          <a:solidFill>
            <a:schemeClr val="tx2"/>
          </a:solidFill>
          <a:ln w="3175">
            <a:solidFill>
              <a:schemeClr val="tx2"/>
            </a:solidFill>
          </a:ln>
        </p:spPr>
        <p:txBody>
          <a:bodyPr vert="horz" lIns="0" tIns="108000" rIns="0" bIns="108000" rtlCol="0" anchor="b" anchorCtr="1">
            <a:spAutoFit/>
          </a:bodyPr>
          <a:lstStyle>
            <a:lvl1pPr marL="0" marR="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lang="en-US" sz="2200" b="1" baseline="0">
                <a:solidFill>
                  <a:schemeClr val="bg1"/>
                </a:solidFill>
              </a:defRPr>
            </a:lvl1pPr>
          </a:lstStyle>
          <a:p>
            <a:pPr marL="0" marR="0" lvl="0" indent="0" algn="ctr" defTabSz="914400" rtl="0" eaLnBrk="1" fontAlgn="auto" latinLnBrk="0" hangingPunct="1">
              <a:lnSpc>
                <a:spcPct val="90000"/>
              </a:lnSpc>
              <a:spcBef>
                <a:spcPts val="600"/>
              </a:spcBef>
              <a:spcAft>
                <a:spcPts val="1200"/>
              </a:spcAft>
              <a:buClr>
                <a:schemeClr val="accent1"/>
              </a:buClr>
              <a:buSzTx/>
              <a:buFont typeface="Arial" panose="020B0604020202020204" pitchFamily="34" charset="0"/>
              <a:buNone/>
              <a:tabLst/>
              <a:defRPr/>
            </a:pPr>
            <a:r>
              <a:rPr lang="en-GB" dirty="0"/>
              <a:t>Click to add kicker or ‘so what’. Delete if not required.</a:t>
            </a:r>
          </a:p>
        </p:txBody>
      </p:sp>
      <p:sp>
        <p:nvSpPr>
          <p:cNvPr id="3" name="Content Left"/>
          <p:cNvSpPr>
            <a:spLocks noGrp="1"/>
          </p:cNvSpPr>
          <p:nvPr>
            <p:ph idx="1" hasCustomPrompt="1"/>
          </p:nvPr>
        </p:nvSpPr>
        <p:spPr>
          <a:xfrm>
            <a:off x="720783" y="1755096"/>
            <a:ext cx="7061200" cy="3905930"/>
          </a:xfrm>
          <a:prstGeom prst="rect">
            <a:avLst/>
          </a:prstGeom>
        </p:spPr>
        <p:txBody>
          <a:bodyPr lIns="0" tIns="0" anchor="t" anchorCtr="0">
            <a:noAutofit/>
          </a:bodyPr>
          <a:lstStyle>
            <a:lvl1pPr marL="0" indent="0">
              <a:buNone/>
              <a:defRPr sz="2400">
                <a:solidFill>
                  <a:schemeClr val="tx1"/>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add text, tables, charts, smart art, pictures or media</a:t>
            </a:r>
          </a:p>
        </p:txBody>
      </p:sp>
      <p:sp>
        <p:nvSpPr>
          <p:cNvPr id="6" name="Content Right"/>
          <p:cNvSpPr>
            <a:spLocks noGrp="1"/>
          </p:cNvSpPr>
          <p:nvPr>
            <p:ph sz="quarter" idx="19" hasCustomPrompt="1"/>
          </p:nvPr>
        </p:nvSpPr>
        <p:spPr>
          <a:xfrm>
            <a:off x="8112000" y="1008001"/>
            <a:ext cx="3360000" cy="4653025"/>
          </a:xfrm>
        </p:spPr>
        <p:txBody>
          <a:bodyPr>
            <a:noAutofit/>
          </a:bodyPr>
          <a:lstStyle>
            <a:lvl1pPr>
              <a:defRPr>
                <a:solidFill>
                  <a:schemeClr val="tx1"/>
                </a:solidFill>
              </a:defRPr>
            </a:lvl1pPr>
          </a:lstStyle>
          <a:p>
            <a:pPr lvl="0"/>
            <a:r>
              <a:rPr lang="en-US" dirty="0"/>
              <a:t>Click to add text, tables, charts, smart art, pictures or media</a:t>
            </a:r>
          </a:p>
        </p:txBody>
      </p:sp>
      <p:sp>
        <p:nvSpPr>
          <p:cNvPr id="4" name="Date Placeholder 3"/>
          <p:cNvSpPr>
            <a:spLocks noGrp="1"/>
          </p:cNvSpPr>
          <p:nvPr>
            <p:ph type="dt" sz="half" idx="21"/>
          </p:nvPr>
        </p:nvSpPr>
        <p:spPr/>
        <p:txBody>
          <a:bodyPr/>
          <a:lstStyle/>
          <a:p>
            <a:fld id="{7174028F-FC55-4814-9D01-B1C00550C2C3}" type="datetime4">
              <a:rPr lang="en-GB" smtClean="0"/>
              <a:pPr/>
              <a:t>19 September 2019</a:t>
            </a:fld>
            <a:endParaRPr lang="en-GB" dirty="0"/>
          </a:p>
        </p:txBody>
      </p:sp>
      <p:sp>
        <p:nvSpPr>
          <p:cNvPr id="5" name="Footer Placeholder 4"/>
          <p:cNvSpPr>
            <a:spLocks noGrp="1"/>
          </p:cNvSpPr>
          <p:nvPr>
            <p:ph type="ftr" sz="quarter" idx="22"/>
          </p:nvPr>
        </p:nvSpPr>
        <p:spPr/>
        <p:txBody>
          <a:bodyPr/>
          <a:lstStyle/>
          <a:p>
            <a:endParaRPr lang="en-GB" dirty="0"/>
          </a:p>
        </p:txBody>
      </p:sp>
      <p:sp>
        <p:nvSpPr>
          <p:cNvPr id="9" name="Slide Number Placeholder 8"/>
          <p:cNvSpPr>
            <a:spLocks noGrp="1"/>
          </p:cNvSpPr>
          <p:nvPr>
            <p:ph type="sldNum" sz="quarter" idx="2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27192914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Section Divider Grey">
    <p:spTree>
      <p:nvGrpSpPr>
        <p:cNvPr id="1" name=""/>
        <p:cNvGrpSpPr/>
        <p:nvPr/>
      </p:nvGrpSpPr>
      <p:grpSpPr>
        <a:xfrm>
          <a:off x="0" y="0"/>
          <a:ext cx="0" cy="0"/>
          <a:chOff x="0" y="0"/>
          <a:chExt cx="0" cy="0"/>
        </a:xfrm>
      </p:grpSpPr>
      <p:sp>
        <p:nvSpPr>
          <p:cNvPr id="9" name="Snip Single Corner Rectangle 8"/>
          <p:cNvSpPr/>
          <p:nvPr userDrawn="1"/>
        </p:nvSpPr>
        <p:spPr bwMode="ltGray">
          <a:xfrm flipH="1">
            <a:off x="720000" y="1620000"/>
            <a:ext cx="10752000" cy="4696663"/>
          </a:xfrm>
          <a:prstGeom prst="snip1Rect">
            <a:avLst>
              <a:gd name="adj" fmla="val 61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dirty="0">
              <a:solidFill>
                <a:srgbClr val="FFFFFF"/>
              </a:solidFill>
            </a:endParaRPr>
          </a:p>
        </p:txBody>
      </p:sp>
      <p:sp>
        <p:nvSpPr>
          <p:cNvPr id="10" name="Right Triangle 9"/>
          <p:cNvSpPr/>
          <p:nvPr userDrawn="1"/>
        </p:nvSpPr>
        <p:spPr>
          <a:xfrm flipH="1">
            <a:off x="719667" y="1620000"/>
            <a:ext cx="384000" cy="28800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dirty="0">
              <a:solidFill>
                <a:srgbClr val="FFFFFF"/>
              </a:solidFill>
            </a:endParaRPr>
          </a:p>
        </p:txBody>
      </p:sp>
      <p:sp>
        <p:nvSpPr>
          <p:cNvPr id="12" name="Title 11"/>
          <p:cNvSpPr>
            <a:spLocks noGrp="1"/>
          </p:cNvSpPr>
          <p:nvPr>
            <p:ph type="title" hasCustomPrompt="1"/>
          </p:nvPr>
        </p:nvSpPr>
        <p:spPr>
          <a:xfrm>
            <a:off x="1200000" y="1928372"/>
            <a:ext cx="8758917" cy="498598"/>
          </a:xfrm>
        </p:spPr>
        <p:txBody>
          <a:bodyPr/>
          <a:lstStyle>
            <a:lvl1pPr>
              <a:defRPr>
                <a:solidFill>
                  <a:schemeClr val="bg1"/>
                </a:solidFill>
              </a:defRPr>
            </a:lvl1pPr>
          </a:lstStyle>
          <a:p>
            <a:r>
              <a:rPr lang="en-GB" dirty="0"/>
              <a:t>Add 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7688883" y="396001"/>
            <a:ext cx="3772800" cy="300561"/>
          </a:xfrm>
          <a:prstGeom prst="rect">
            <a:avLst/>
          </a:prstGeom>
        </p:spPr>
      </p:pic>
      <p:sp>
        <p:nvSpPr>
          <p:cNvPr id="8" name="Slide Number"/>
          <p:cNvSpPr txBox="1">
            <a:spLocks/>
          </p:cNvSpPr>
          <p:nvPr userDrawn="1"/>
        </p:nvSpPr>
        <p:spPr>
          <a:xfrm>
            <a:off x="11734801" y="6588204"/>
            <a:ext cx="284012" cy="155496"/>
          </a:xfrm>
          <a:prstGeom prst="rect">
            <a:avLst/>
          </a:prstGeom>
        </p:spPr>
        <p:txBody>
          <a:bodyPr vert="horz" wrap="none" lIns="0" tIns="0" rIns="0" bIns="0" rtlCol="0" anchor="ctr">
            <a:noAutofit/>
          </a:bodyPr>
          <a:lstStyle>
            <a:defPPr>
              <a:defRPr lang="en-US"/>
            </a:defPPr>
            <a:lvl1pPr>
              <a:defRPr sz="1000" baseline="0">
                <a:latin typeface="+mn-lt"/>
              </a:defRPr>
            </a:lvl1pPr>
          </a:lstStyle>
          <a:p>
            <a:pPr defTabSz="914400"/>
            <a:fld id="{42C328C1-A84F-4A39-A664-DBA00541A8C6}" type="slidenum">
              <a:rPr lang="en-GB" sz="1020" smtClean="0">
                <a:solidFill>
                  <a:srgbClr val="1D1D1D"/>
                </a:solidFill>
              </a:rPr>
              <a:pPr defTabSz="914400"/>
              <a:t>‹#›</a:t>
            </a:fld>
            <a:endParaRPr lang="en-GB" sz="1020" dirty="0">
              <a:solidFill>
                <a:srgbClr val="1D1D1D"/>
              </a:solidFill>
            </a:endParaRPr>
          </a:p>
        </p:txBody>
      </p:sp>
    </p:spTree>
    <p:extLst>
      <p:ext uri="{BB962C8B-B14F-4D97-AF65-F5344CB8AC3E}">
        <p14:creationId xmlns:p14="http://schemas.microsoft.com/office/powerpoint/2010/main" val="3217210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Footer Placeholder 3"/>
          <p:cNvSpPr>
            <a:spLocks noGrp="1"/>
          </p:cNvSpPr>
          <p:nvPr>
            <p:ph type="ftr" sz="quarter" idx="12"/>
          </p:nvPr>
        </p:nvSpPr>
        <p:spPr/>
        <p:txBody>
          <a:bodyPr/>
          <a:lstStyle/>
          <a:p>
            <a:endParaRPr lang="en-GB" dirty="0"/>
          </a:p>
        </p:txBody>
      </p:sp>
      <p:sp>
        <p:nvSpPr>
          <p:cNvPr id="5" name="Slide Number Placeholder 4"/>
          <p:cNvSpPr>
            <a:spLocks noGrp="1"/>
          </p:cNvSpPr>
          <p:nvPr>
            <p:ph type="sldNum" sz="quarter" idx="13"/>
          </p:nvPr>
        </p:nvSpPr>
        <p:spPr/>
        <p:txBody>
          <a:bodyPr/>
          <a:lstStyle/>
          <a:p>
            <a:fld id="{203C551C-83BB-4568-94F6-AC8A8312A04A}" type="slidenum">
              <a:rPr lang="en-GB" smtClean="0"/>
              <a:pPr/>
              <a:t>‹#›</a:t>
            </a:fld>
            <a:endParaRPr lang="en-GB" dirty="0"/>
          </a:p>
        </p:txBody>
      </p:sp>
    </p:spTree>
    <p:extLst>
      <p:ext uri="{BB962C8B-B14F-4D97-AF65-F5344CB8AC3E}">
        <p14:creationId xmlns:p14="http://schemas.microsoft.com/office/powerpoint/2010/main" val="4057077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4.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jpe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image" Target="../media/image5.jpe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20000" y="1008000"/>
            <a:ext cx="7061200" cy="630000"/>
          </a:xfrm>
          <a:prstGeom prst="rect">
            <a:avLst/>
          </a:prstGeom>
        </p:spPr>
        <p:txBody>
          <a:bodyPr vert="horz" lIns="0" tIns="0" rIns="0" bIns="0" rtlCol="0" anchor="t">
            <a:noAutofit/>
          </a:bodyPr>
          <a:lstStyle/>
          <a:p>
            <a:r>
              <a:rPr lang="en-US" dirty="0"/>
              <a:t>Add title</a:t>
            </a:r>
          </a:p>
        </p:txBody>
      </p:sp>
      <p:sp>
        <p:nvSpPr>
          <p:cNvPr id="6" name="Text"/>
          <p:cNvSpPr>
            <a:spLocks noGrp="1"/>
          </p:cNvSpPr>
          <p:nvPr>
            <p:ph type="body" idx="1"/>
          </p:nvPr>
        </p:nvSpPr>
        <p:spPr>
          <a:xfrm>
            <a:off x="720000" y="1656000"/>
            <a:ext cx="7056000" cy="4652725"/>
          </a:xfrm>
          <a:prstGeom prst="rect">
            <a:avLst/>
          </a:prstGeom>
        </p:spPr>
        <p:txBody>
          <a:bodyPr vert="horz" lIns="0" tIns="45720" rIns="0" bIns="45720" rtlCol="0">
            <a:noAutofit/>
          </a:bodyPr>
          <a:lstStyle/>
          <a:p>
            <a:pPr lvl="0"/>
            <a:r>
              <a:rPr lang="en-US" dirty="0"/>
              <a:t>Click to edit Master text styles</a:t>
            </a:r>
          </a:p>
          <a:p>
            <a:pPr lvl="1"/>
            <a:r>
              <a:rPr lang="en-US" dirty="0"/>
              <a:t>Level 1 bullet</a:t>
            </a:r>
          </a:p>
          <a:p>
            <a:pPr lvl="2"/>
            <a:r>
              <a:rPr lang="en-US" dirty="0"/>
              <a:t>Level 2 bullet</a:t>
            </a:r>
          </a:p>
          <a:p>
            <a:pPr lvl="3"/>
            <a:r>
              <a:rPr lang="en-US" dirty="0"/>
              <a:t>Level 3 bullet</a:t>
            </a:r>
          </a:p>
          <a:p>
            <a:pPr lvl="4"/>
            <a:r>
              <a:rPr lang="en-US" dirty="0"/>
              <a:t>Level 4 bullet</a:t>
            </a:r>
            <a:endParaRPr lang="en-GB" dirty="0"/>
          </a:p>
        </p:txBody>
      </p:sp>
      <p:sp>
        <p:nvSpPr>
          <p:cNvPr id="7" name="Copywright"/>
          <p:cNvSpPr/>
          <p:nvPr userDrawn="1"/>
        </p:nvSpPr>
        <p:spPr>
          <a:xfrm>
            <a:off x="626865" y="6361734"/>
            <a:ext cx="974947" cy="230832"/>
          </a:xfrm>
          <a:prstGeom prst="rect">
            <a:avLst/>
          </a:prstGeom>
          <a:noFill/>
        </p:spPr>
        <p:txBody>
          <a:bodyPr wrap="none" anchor="ctr">
            <a:spAutoFit/>
          </a:bodyPr>
          <a:lstStyle/>
          <a:p>
            <a:r>
              <a:rPr lang="en-US" sz="900" dirty="0">
                <a:solidFill>
                  <a:schemeClr val="bg2"/>
                </a:solidFill>
              </a:rPr>
              <a:t>© Arcadis 2016</a:t>
            </a:r>
          </a:p>
        </p:txBody>
      </p:sp>
      <p:sp>
        <p:nvSpPr>
          <p:cNvPr id="10" name="Slide Number"/>
          <p:cNvSpPr>
            <a:spLocks noGrp="1"/>
          </p:cNvSpPr>
          <p:nvPr>
            <p:ph type="sldNum" sz="quarter" idx="4"/>
          </p:nvPr>
        </p:nvSpPr>
        <p:spPr>
          <a:xfrm>
            <a:off x="11064887" y="6351150"/>
            <a:ext cx="539749" cy="252000"/>
          </a:xfrm>
          <a:prstGeom prst="rect">
            <a:avLst/>
          </a:prstGeom>
        </p:spPr>
        <p:txBody>
          <a:bodyPr vert="horz" lIns="91440" tIns="45720" rIns="91440" bIns="45720" rtlCol="0" anchor="ctr"/>
          <a:lstStyle>
            <a:lvl1pPr algn="r">
              <a:defRPr lang="en-US" sz="900" kern="1200" smtClean="0">
                <a:solidFill>
                  <a:schemeClr val="accent1"/>
                </a:solidFill>
                <a:latin typeface="+mn-lt"/>
                <a:ea typeface="+mn-ea"/>
                <a:cs typeface="+mn-cs"/>
              </a:defRPr>
            </a:lvl1pPr>
          </a:lstStyle>
          <a:p>
            <a:fld id="{203C551C-83BB-4568-94F6-AC8A8312A04A}" type="slidenum">
              <a:rPr lang="en-GB" smtClean="0"/>
              <a:pPr/>
              <a:t>‹#›</a:t>
            </a:fld>
            <a:endParaRPr lang="en-GB" dirty="0"/>
          </a:p>
        </p:txBody>
      </p:sp>
      <p:sp>
        <p:nvSpPr>
          <p:cNvPr id="4" name="Date"/>
          <p:cNvSpPr>
            <a:spLocks noGrp="1"/>
          </p:cNvSpPr>
          <p:nvPr>
            <p:ph type="dt" sz="half" idx="2"/>
          </p:nvPr>
        </p:nvSpPr>
        <p:spPr>
          <a:xfrm>
            <a:off x="8321687" y="6351150"/>
            <a:ext cx="2743200" cy="252000"/>
          </a:xfrm>
          <a:prstGeom prst="rect">
            <a:avLst/>
          </a:prstGeom>
        </p:spPr>
        <p:txBody>
          <a:bodyPr vert="horz" lIns="91440" tIns="45720" rIns="91440" bIns="45720" rtlCol="0" anchor="ctr"/>
          <a:lstStyle>
            <a:lvl1pPr algn="r">
              <a:defRPr lang="en-GB" sz="900" kern="1200" smtClean="0">
                <a:solidFill>
                  <a:schemeClr val="bg2"/>
                </a:solidFill>
                <a:latin typeface="+mn-lt"/>
                <a:ea typeface="+mn-ea"/>
                <a:cs typeface="+mn-cs"/>
              </a:defRPr>
            </a:lvl1pPr>
          </a:lstStyle>
          <a:p>
            <a:fld id="{7174028F-FC55-4814-9D01-B1C00550C2C3}" type="datetime4">
              <a:rPr lang="en-GB" smtClean="0"/>
              <a:pPr/>
              <a:t>19 September 2019</a:t>
            </a:fld>
            <a:endParaRPr lang="en-GB" dirty="0"/>
          </a:p>
        </p:txBody>
      </p:sp>
      <p:sp>
        <p:nvSpPr>
          <p:cNvPr id="5" name="Footer"/>
          <p:cNvSpPr>
            <a:spLocks noGrp="1"/>
          </p:cNvSpPr>
          <p:nvPr>
            <p:ph type="ftr" sz="quarter" idx="3"/>
          </p:nvPr>
        </p:nvSpPr>
        <p:spPr>
          <a:xfrm>
            <a:off x="4038600" y="6351150"/>
            <a:ext cx="4114800" cy="252000"/>
          </a:xfrm>
          <a:prstGeom prst="rect">
            <a:avLst/>
          </a:prstGeom>
        </p:spPr>
        <p:txBody>
          <a:bodyPr vert="horz" lIns="91440" tIns="45720" rIns="91440" bIns="45720" rtlCol="0" anchor="ctr"/>
          <a:lstStyle>
            <a:lvl1pPr marL="0" algn="ctr" defTabSz="457200" rtl="0" eaLnBrk="1" latinLnBrk="0" hangingPunct="1">
              <a:defRPr lang="en-GB" sz="900" kern="1200" dirty="0">
                <a:solidFill>
                  <a:schemeClr val="bg2"/>
                </a:solidFill>
                <a:latin typeface="+mn-lt"/>
                <a:ea typeface="+mn-ea"/>
                <a:cs typeface="+mn-cs"/>
              </a:defRPr>
            </a:lvl1pPr>
          </a:lstStyle>
          <a:p>
            <a:endParaRPr lang="en-GB" dirty="0"/>
          </a:p>
        </p:txBody>
      </p:sp>
      <p:pic>
        <p:nvPicPr>
          <p:cNvPr id="9" name="Picture 8"/>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8907780" y="288078"/>
            <a:ext cx="2560320" cy="270164"/>
          </a:xfrm>
          <a:prstGeom prst="rect">
            <a:avLst/>
          </a:prstGeom>
          <a:noFill/>
          <a:ln>
            <a:noFill/>
          </a:ln>
        </p:spPr>
      </p:pic>
    </p:spTree>
    <p:extLst>
      <p:ext uri="{BB962C8B-B14F-4D97-AF65-F5344CB8AC3E}">
        <p14:creationId xmlns:p14="http://schemas.microsoft.com/office/powerpoint/2010/main" val="18544643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808" r:id="rId4"/>
    <p:sldLayoutId id="2147483747" r:id="rId5"/>
    <p:sldLayoutId id="2147483809" r:id="rId6"/>
    <p:sldLayoutId id="2147483748" r:id="rId7"/>
    <p:sldLayoutId id="2147483810" r:id="rId8"/>
    <p:sldLayoutId id="2147483749" r:id="rId9"/>
    <p:sldLayoutId id="2147483811" r:id="rId10"/>
    <p:sldLayoutId id="2147483752" r:id="rId11"/>
    <p:sldLayoutId id="2147483750" r:id="rId12"/>
    <p:sldLayoutId id="2147483775" r:id="rId13"/>
    <p:sldLayoutId id="2147483754" r:id="rId14"/>
    <p:sldLayoutId id="2147483755" r:id="rId15"/>
    <p:sldLayoutId id="2147483756" r:id="rId16"/>
    <p:sldLayoutId id="2147483757" r:id="rId17"/>
    <p:sldLayoutId id="2147483822" r:id="rId18"/>
    <p:sldLayoutId id="2147483912" r:id="rId19"/>
  </p:sldLayoutIdLst>
  <p:hf hdr="0" ftr="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sz="2400" kern="1200">
          <a:solidFill>
            <a:schemeClr val="tx1"/>
          </a:solidFill>
          <a:latin typeface="+mn-lt"/>
          <a:ea typeface="+mn-ea"/>
          <a:cs typeface="+mn-cs"/>
        </a:defRPr>
      </a:lvl1pPr>
      <a:lvl2pPr marL="269875"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400" kern="1200" dirty="0" smtClean="0">
          <a:solidFill>
            <a:schemeClr val="tx1"/>
          </a:solidFill>
          <a:latin typeface="+mn-lt"/>
          <a:ea typeface="+mn-ea"/>
          <a:cs typeface="+mn-cs"/>
        </a:defRPr>
      </a:lvl2pPr>
      <a:lvl3pPr marL="538163"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3pPr>
      <a:lvl4pPr marL="808038"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tab pos="808038" algn="l"/>
        </a:tabLst>
        <a:defRPr lang="en-US" sz="1800" kern="1200" dirty="0">
          <a:solidFill>
            <a:schemeClr val="tx1"/>
          </a:solidFill>
          <a:latin typeface="+mn-lt"/>
          <a:ea typeface="+mn-ea"/>
          <a:cs typeface="+mn-cs"/>
        </a:defRPr>
      </a:lvl4pPr>
      <a:lvl5pPr marL="1076325"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2" userDrawn="1">
          <p15:clr>
            <a:srgbClr val="F26B43"/>
          </p15:clr>
        </p15:guide>
        <p15:guide id="2" pos="1404" userDrawn="1">
          <p15:clr>
            <a:srgbClr val="F26B43"/>
          </p15:clr>
        </p15:guide>
        <p15:guide id="3" pos="1616" userDrawn="1">
          <p15:clr>
            <a:srgbClr val="F26B43"/>
          </p15:clr>
        </p15:guide>
        <p15:guide id="4" pos="2571" userDrawn="1">
          <p15:clr>
            <a:srgbClr val="F26B43"/>
          </p15:clr>
        </p15:guide>
        <p15:guide id="5" pos="2780" userDrawn="1">
          <p15:clr>
            <a:srgbClr val="F26B43"/>
          </p15:clr>
        </p15:guide>
        <p15:guide id="6" pos="3735" userDrawn="1">
          <p15:clr>
            <a:srgbClr val="F26B43"/>
          </p15:clr>
        </p15:guide>
        <p15:guide id="7" pos="3944" userDrawn="1">
          <p15:clr>
            <a:srgbClr val="F26B43"/>
          </p15:clr>
        </p15:guide>
        <p15:guide id="8" pos="4896" userDrawn="1">
          <p15:clr>
            <a:srgbClr val="F26B43"/>
          </p15:clr>
        </p15:guide>
        <p15:guide id="9" pos="5108" userDrawn="1">
          <p15:clr>
            <a:srgbClr val="F26B43"/>
          </p15:clr>
        </p15:guide>
        <p15:guide id="10" pos="6060" userDrawn="1">
          <p15:clr>
            <a:srgbClr val="F26B43"/>
          </p15:clr>
        </p15:guide>
        <p15:guide id="11" pos="6275" userDrawn="1">
          <p15:clr>
            <a:srgbClr val="F26B43"/>
          </p15:clr>
        </p15:guide>
        <p15:guide id="12" pos="7219" userDrawn="1">
          <p15:clr>
            <a:srgbClr val="F26B43"/>
          </p15:clr>
        </p15:guide>
        <p15:guide id="13" orient="horz" pos="1593" userDrawn="1">
          <p15:clr>
            <a:srgbClr val="F26B43"/>
          </p15:clr>
        </p15:guide>
        <p15:guide id="14" orient="horz" pos="1802" userDrawn="1">
          <p15:clr>
            <a:srgbClr val="F26B43"/>
          </p15:clr>
        </p15:guide>
        <p15:guide id="15" orient="horz" pos="2811" userDrawn="1">
          <p15:clr>
            <a:srgbClr val="F26B43"/>
          </p15:clr>
        </p15:guide>
        <p15:guide id="16" orient="horz" pos="2970" userDrawn="1">
          <p15:clr>
            <a:srgbClr val="F26B43"/>
          </p15:clr>
        </p15:guide>
        <p15:guide id="17" orient="horz" pos="3974" userDrawn="1">
          <p15:clr>
            <a:srgbClr val="F26B43"/>
          </p15:clr>
        </p15:guide>
        <p15:guide id="18" orient="horz" pos="630" userDrawn="1">
          <p15:clr>
            <a:srgbClr val="F26B43"/>
          </p15:clr>
        </p15:guide>
        <p15:guide id="0" orient="horz" pos="3566"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20000" y="1008000"/>
            <a:ext cx="7061200" cy="630000"/>
          </a:xfrm>
          <a:prstGeom prst="rect">
            <a:avLst/>
          </a:prstGeom>
        </p:spPr>
        <p:txBody>
          <a:bodyPr vert="horz" lIns="0" tIns="0" rIns="0" bIns="0" rtlCol="0" anchor="t">
            <a:noAutofit/>
          </a:bodyPr>
          <a:lstStyle/>
          <a:p>
            <a:r>
              <a:rPr lang="en-US" dirty="0"/>
              <a:t>Add title</a:t>
            </a:r>
          </a:p>
        </p:txBody>
      </p:sp>
      <p:sp>
        <p:nvSpPr>
          <p:cNvPr id="6" name="Text"/>
          <p:cNvSpPr>
            <a:spLocks noGrp="1"/>
          </p:cNvSpPr>
          <p:nvPr>
            <p:ph type="body" idx="1"/>
          </p:nvPr>
        </p:nvSpPr>
        <p:spPr>
          <a:xfrm>
            <a:off x="720000" y="1656000"/>
            <a:ext cx="7056000" cy="4652725"/>
          </a:xfrm>
          <a:prstGeom prst="rect">
            <a:avLst/>
          </a:prstGeom>
        </p:spPr>
        <p:txBody>
          <a:bodyPr vert="horz" lIns="0" tIns="45720" rIns="0" bIns="45720" rtlCol="0">
            <a:noAutofit/>
          </a:bodyPr>
          <a:lstStyle/>
          <a:p>
            <a:pPr lvl="0"/>
            <a:r>
              <a:rPr lang="en-US" dirty="0"/>
              <a:t>Click to edit Master text styles</a:t>
            </a:r>
          </a:p>
          <a:p>
            <a:pPr lvl="1"/>
            <a:r>
              <a:rPr lang="en-US" dirty="0"/>
              <a:t>Level 1 bullet</a:t>
            </a:r>
          </a:p>
          <a:p>
            <a:pPr lvl="2"/>
            <a:r>
              <a:rPr lang="en-US" dirty="0"/>
              <a:t>Level 2 bullet</a:t>
            </a:r>
          </a:p>
          <a:p>
            <a:pPr lvl="3"/>
            <a:r>
              <a:rPr lang="en-US" dirty="0"/>
              <a:t>Level 3 bullet</a:t>
            </a:r>
          </a:p>
          <a:p>
            <a:pPr lvl="4"/>
            <a:r>
              <a:rPr lang="en-US" dirty="0"/>
              <a:t>Level 4 bullet</a:t>
            </a:r>
            <a:endParaRPr lang="en-GB" dirty="0"/>
          </a:p>
        </p:txBody>
      </p:sp>
      <p:sp>
        <p:nvSpPr>
          <p:cNvPr id="7" name="Copywright"/>
          <p:cNvSpPr/>
          <p:nvPr userDrawn="1"/>
        </p:nvSpPr>
        <p:spPr>
          <a:xfrm>
            <a:off x="591940" y="6361734"/>
            <a:ext cx="974947" cy="230832"/>
          </a:xfrm>
          <a:prstGeom prst="rect">
            <a:avLst/>
          </a:prstGeom>
        </p:spPr>
        <p:txBody>
          <a:bodyPr wrap="none" anchor="ctr">
            <a:spAutoFit/>
          </a:bodyPr>
          <a:lstStyle/>
          <a:p>
            <a:r>
              <a:rPr lang="en-US" sz="900" dirty="0">
                <a:solidFill>
                  <a:schemeClr val="bg2"/>
                </a:solidFill>
              </a:rPr>
              <a:t>© Arcadis 2016</a:t>
            </a:r>
          </a:p>
        </p:txBody>
      </p:sp>
      <p:sp>
        <p:nvSpPr>
          <p:cNvPr id="10" name="Slide Number"/>
          <p:cNvSpPr>
            <a:spLocks noGrp="1"/>
          </p:cNvSpPr>
          <p:nvPr>
            <p:ph type="sldNum" sz="quarter" idx="4"/>
          </p:nvPr>
        </p:nvSpPr>
        <p:spPr>
          <a:xfrm>
            <a:off x="11064887" y="6351150"/>
            <a:ext cx="539749" cy="252000"/>
          </a:xfrm>
          <a:prstGeom prst="rect">
            <a:avLst/>
          </a:prstGeom>
        </p:spPr>
        <p:txBody>
          <a:bodyPr vert="horz" lIns="91440" tIns="45720" rIns="91440" bIns="45720" rtlCol="0" anchor="ctr"/>
          <a:lstStyle>
            <a:lvl1pPr algn="r">
              <a:defRPr lang="en-US" sz="900" kern="1200" smtClean="0">
                <a:solidFill>
                  <a:schemeClr val="accent1"/>
                </a:solidFill>
                <a:latin typeface="+mn-lt"/>
                <a:ea typeface="+mn-ea"/>
                <a:cs typeface="+mn-cs"/>
              </a:defRPr>
            </a:lvl1pPr>
          </a:lstStyle>
          <a:p>
            <a:fld id="{203C551C-83BB-4568-94F6-AC8A8312A04A}" type="slidenum">
              <a:rPr lang="en-GB" smtClean="0"/>
              <a:pPr/>
              <a:t>‹#›</a:t>
            </a:fld>
            <a:endParaRPr lang="en-GB" dirty="0"/>
          </a:p>
        </p:txBody>
      </p:sp>
      <p:sp>
        <p:nvSpPr>
          <p:cNvPr id="4" name="Date"/>
          <p:cNvSpPr>
            <a:spLocks noGrp="1"/>
          </p:cNvSpPr>
          <p:nvPr>
            <p:ph type="dt" sz="half" idx="2"/>
          </p:nvPr>
        </p:nvSpPr>
        <p:spPr>
          <a:xfrm>
            <a:off x="8321687" y="6351150"/>
            <a:ext cx="2743200" cy="252000"/>
          </a:xfrm>
          <a:prstGeom prst="rect">
            <a:avLst/>
          </a:prstGeom>
        </p:spPr>
        <p:txBody>
          <a:bodyPr vert="horz" lIns="91440" tIns="45720" rIns="91440" bIns="45720" rtlCol="0" anchor="ctr"/>
          <a:lstStyle>
            <a:lvl1pPr algn="r">
              <a:defRPr lang="en-GB" sz="900" kern="1200" smtClean="0">
                <a:solidFill>
                  <a:schemeClr val="bg2"/>
                </a:solidFill>
                <a:latin typeface="+mn-lt"/>
                <a:ea typeface="+mn-ea"/>
                <a:cs typeface="+mn-cs"/>
              </a:defRPr>
            </a:lvl1pPr>
          </a:lstStyle>
          <a:p>
            <a:fld id="{7174028F-FC55-4814-9D01-B1C00550C2C3}" type="datetime4">
              <a:rPr lang="en-GB" smtClean="0"/>
              <a:pPr/>
              <a:t>19 September 2019</a:t>
            </a:fld>
            <a:endParaRPr lang="en-GB" dirty="0"/>
          </a:p>
        </p:txBody>
      </p:sp>
      <p:sp>
        <p:nvSpPr>
          <p:cNvPr id="5" name="Footer"/>
          <p:cNvSpPr>
            <a:spLocks noGrp="1"/>
          </p:cNvSpPr>
          <p:nvPr>
            <p:ph type="ftr" sz="quarter" idx="3"/>
          </p:nvPr>
        </p:nvSpPr>
        <p:spPr>
          <a:xfrm>
            <a:off x="4038600" y="6351150"/>
            <a:ext cx="4114800" cy="252000"/>
          </a:xfrm>
          <a:prstGeom prst="rect">
            <a:avLst/>
          </a:prstGeom>
        </p:spPr>
        <p:txBody>
          <a:bodyPr vert="horz" lIns="91440" tIns="45720" rIns="91440" bIns="45720" rtlCol="0" anchor="ctr"/>
          <a:lstStyle>
            <a:lvl1pPr marL="0" algn="ctr" defTabSz="457200" rtl="0" eaLnBrk="1" latinLnBrk="0" hangingPunct="1">
              <a:defRPr lang="en-GB" sz="900" kern="1200" dirty="0">
                <a:solidFill>
                  <a:schemeClr val="bg2"/>
                </a:solidFill>
                <a:latin typeface="+mn-lt"/>
                <a:ea typeface="+mn-ea"/>
                <a:cs typeface="+mn-cs"/>
              </a:defRPr>
            </a:lvl1pPr>
          </a:lstStyle>
          <a:p>
            <a:endParaRPr lang="en-GB" dirty="0"/>
          </a:p>
        </p:txBody>
      </p:sp>
    </p:spTree>
    <p:extLst>
      <p:ext uri="{BB962C8B-B14F-4D97-AF65-F5344CB8AC3E}">
        <p14:creationId xmlns:p14="http://schemas.microsoft.com/office/powerpoint/2010/main" val="2673029961"/>
      </p:ext>
    </p:extLst>
  </p:cSld>
  <p:clrMap bg1="lt1" tx1="dk1" bg2="lt2" tx2="dk2" accent1="accent1" accent2="accent2" accent3="accent3" accent4="accent4" accent5="accent5" accent6="accent6" hlink="hlink" folHlink="folHlink"/>
  <p:sldLayoutIdLst>
    <p:sldLayoutId id="2147483760" r:id="rId1"/>
    <p:sldLayoutId id="2147483778" r:id="rId2"/>
    <p:sldLayoutId id="2147483762" r:id="rId3"/>
    <p:sldLayoutId id="2147483812" r:id="rId4"/>
    <p:sldLayoutId id="2147483763" r:id="rId5"/>
    <p:sldLayoutId id="2147483813" r:id="rId6"/>
    <p:sldLayoutId id="2147483764" r:id="rId7"/>
    <p:sldLayoutId id="2147483814" r:id="rId8"/>
    <p:sldLayoutId id="2147483765" r:id="rId9"/>
    <p:sldLayoutId id="2147483815" r:id="rId10"/>
    <p:sldLayoutId id="2147483771" r:id="rId11"/>
    <p:sldLayoutId id="2147483776" r:id="rId12"/>
    <p:sldLayoutId id="2147483777" r:id="rId13"/>
    <p:sldLayoutId id="2147483770" r:id="rId14"/>
    <p:sldLayoutId id="2147483772" r:id="rId15"/>
    <p:sldLayoutId id="2147483773" r:id="rId16"/>
    <p:sldLayoutId id="2147483774" r:id="rId17"/>
  </p:sldLayoutIdLst>
  <p:hf hdr="0" ftr="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sz="2400" kern="1200">
          <a:solidFill>
            <a:schemeClr val="tx1"/>
          </a:solidFill>
          <a:latin typeface="+mn-lt"/>
          <a:ea typeface="+mn-ea"/>
          <a:cs typeface="+mn-cs"/>
        </a:defRPr>
      </a:lvl1pPr>
      <a:lvl2pPr marL="269875"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400" kern="1200" dirty="0" smtClean="0">
          <a:solidFill>
            <a:schemeClr val="tx1"/>
          </a:solidFill>
          <a:latin typeface="+mn-lt"/>
          <a:ea typeface="+mn-ea"/>
          <a:cs typeface="+mn-cs"/>
        </a:defRPr>
      </a:lvl2pPr>
      <a:lvl3pPr marL="538163"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3pPr>
      <a:lvl4pPr marL="808038"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tab pos="808038" algn="l"/>
        </a:tabLst>
        <a:defRPr lang="en-US" sz="1800" kern="1200" dirty="0">
          <a:solidFill>
            <a:schemeClr val="tx1"/>
          </a:solidFill>
          <a:latin typeface="+mn-lt"/>
          <a:ea typeface="+mn-ea"/>
          <a:cs typeface="+mn-cs"/>
        </a:defRPr>
      </a:lvl4pPr>
      <a:lvl5pPr marL="1076325"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2" userDrawn="1">
          <p15:clr>
            <a:srgbClr val="F26B43"/>
          </p15:clr>
        </p15:guide>
        <p15:guide id="2" pos="1404" userDrawn="1">
          <p15:clr>
            <a:srgbClr val="F26B43"/>
          </p15:clr>
        </p15:guide>
        <p15:guide id="3" pos="1616" userDrawn="1">
          <p15:clr>
            <a:srgbClr val="F26B43"/>
          </p15:clr>
        </p15:guide>
        <p15:guide id="4" pos="2571" userDrawn="1">
          <p15:clr>
            <a:srgbClr val="F26B43"/>
          </p15:clr>
        </p15:guide>
        <p15:guide id="5" pos="2780" userDrawn="1">
          <p15:clr>
            <a:srgbClr val="F26B43"/>
          </p15:clr>
        </p15:guide>
        <p15:guide id="6" pos="3735" userDrawn="1">
          <p15:clr>
            <a:srgbClr val="F26B43"/>
          </p15:clr>
        </p15:guide>
        <p15:guide id="7" pos="3944" userDrawn="1">
          <p15:clr>
            <a:srgbClr val="F26B43"/>
          </p15:clr>
        </p15:guide>
        <p15:guide id="8" pos="4896" userDrawn="1">
          <p15:clr>
            <a:srgbClr val="F26B43"/>
          </p15:clr>
        </p15:guide>
        <p15:guide id="9" pos="5108" userDrawn="1">
          <p15:clr>
            <a:srgbClr val="F26B43"/>
          </p15:clr>
        </p15:guide>
        <p15:guide id="10" pos="6060" userDrawn="1">
          <p15:clr>
            <a:srgbClr val="F26B43"/>
          </p15:clr>
        </p15:guide>
        <p15:guide id="11" pos="6275" userDrawn="1">
          <p15:clr>
            <a:srgbClr val="F26B43"/>
          </p15:clr>
        </p15:guide>
        <p15:guide id="12" pos="7224" userDrawn="1">
          <p15:clr>
            <a:srgbClr val="F26B43"/>
          </p15:clr>
        </p15:guide>
        <p15:guide id="13" orient="horz" pos="1643" userDrawn="1">
          <p15:clr>
            <a:srgbClr val="F26B43"/>
          </p15:clr>
        </p15:guide>
        <p15:guide id="14" orient="horz" pos="1802" userDrawn="1">
          <p15:clr>
            <a:srgbClr val="F26B43"/>
          </p15:clr>
        </p15:guide>
        <p15:guide id="15" orient="horz" pos="2811" userDrawn="1">
          <p15:clr>
            <a:srgbClr val="F26B43"/>
          </p15:clr>
        </p15:guide>
        <p15:guide id="16" orient="horz" pos="2970" userDrawn="1">
          <p15:clr>
            <a:srgbClr val="F26B43"/>
          </p15:clr>
        </p15:guide>
        <p15:guide id="17" orient="horz" pos="3974" userDrawn="1">
          <p15:clr>
            <a:srgbClr val="F26B43"/>
          </p15:clr>
        </p15:guide>
        <p15:guide id="18" orient="horz" pos="630" userDrawn="1">
          <p15:clr>
            <a:srgbClr val="F26B43"/>
          </p15:clr>
        </p15:guide>
        <p15:guide id="19" orient="horz" pos="356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20000" y="1008000"/>
            <a:ext cx="7061200" cy="630000"/>
          </a:xfrm>
          <a:prstGeom prst="rect">
            <a:avLst/>
          </a:prstGeom>
        </p:spPr>
        <p:txBody>
          <a:bodyPr vert="horz" lIns="0" tIns="0" rIns="0" bIns="0" rtlCol="0" anchor="t">
            <a:normAutofit/>
          </a:bodyPr>
          <a:lstStyle/>
          <a:p>
            <a:r>
              <a:rPr lang="en-US" dirty="0"/>
              <a:t>Add title</a:t>
            </a:r>
          </a:p>
        </p:txBody>
      </p:sp>
      <p:sp>
        <p:nvSpPr>
          <p:cNvPr id="6" name="Text"/>
          <p:cNvSpPr>
            <a:spLocks noGrp="1"/>
          </p:cNvSpPr>
          <p:nvPr>
            <p:ph type="body" idx="1"/>
          </p:nvPr>
        </p:nvSpPr>
        <p:spPr>
          <a:xfrm>
            <a:off x="720000" y="1656000"/>
            <a:ext cx="7056000" cy="4652725"/>
          </a:xfrm>
          <a:prstGeom prst="rect">
            <a:avLst/>
          </a:prstGeom>
        </p:spPr>
        <p:txBody>
          <a:bodyPr vert="horz" lIns="0" tIns="45720" rIns="0" bIns="45720" rtlCol="0">
            <a:normAutofit/>
          </a:bodyPr>
          <a:lstStyle/>
          <a:p>
            <a:pPr lvl="0"/>
            <a:r>
              <a:rPr lang="en-US" dirty="0"/>
              <a:t>Click to edit Master text styles</a:t>
            </a:r>
          </a:p>
          <a:p>
            <a:pPr lvl="1"/>
            <a:r>
              <a:rPr lang="en-US" dirty="0"/>
              <a:t>Level 1 bullet</a:t>
            </a:r>
          </a:p>
          <a:p>
            <a:pPr lvl="2"/>
            <a:r>
              <a:rPr lang="en-US" dirty="0"/>
              <a:t>Level 2 bullet</a:t>
            </a:r>
          </a:p>
          <a:p>
            <a:pPr lvl="3"/>
            <a:r>
              <a:rPr lang="en-US" dirty="0"/>
              <a:t>Level 3 bullet</a:t>
            </a:r>
          </a:p>
          <a:p>
            <a:pPr lvl="4"/>
            <a:r>
              <a:rPr lang="en-US" dirty="0"/>
              <a:t>Level 4 bullet</a:t>
            </a:r>
            <a:endParaRPr lang="en-GB" dirty="0"/>
          </a:p>
        </p:txBody>
      </p:sp>
      <p:pic>
        <p:nvPicPr>
          <p:cNvPr id="9" name="Logo"/>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8040000" y="288000"/>
            <a:ext cx="3413760" cy="271518"/>
          </a:xfrm>
          <a:prstGeom prst="rect">
            <a:avLst/>
          </a:prstGeom>
        </p:spPr>
      </p:pic>
      <p:sp>
        <p:nvSpPr>
          <p:cNvPr id="7" name="Copywright"/>
          <p:cNvSpPr/>
          <p:nvPr userDrawn="1"/>
        </p:nvSpPr>
        <p:spPr>
          <a:xfrm>
            <a:off x="591940" y="6361734"/>
            <a:ext cx="974947" cy="230832"/>
          </a:xfrm>
          <a:prstGeom prst="rect">
            <a:avLst/>
          </a:prstGeom>
        </p:spPr>
        <p:txBody>
          <a:bodyPr wrap="none" anchor="ctr">
            <a:spAutoFit/>
          </a:bodyPr>
          <a:lstStyle/>
          <a:p>
            <a:r>
              <a:rPr lang="en-US" sz="900" dirty="0">
                <a:solidFill>
                  <a:schemeClr val="bg2"/>
                </a:solidFill>
              </a:rPr>
              <a:t>© Arcadis 2016</a:t>
            </a:r>
          </a:p>
        </p:txBody>
      </p:sp>
      <p:sp>
        <p:nvSpPr>
          <p:cNvPr id="10" name="Slide Number"/>
          <p:cNvSpPr>
            <a:spLocks noGrp="1"/>
          </p:cNvSpPr>
          <p:nvPr>
            <p:ph type="sldNum" sz="quarter" idx="4"/>
          </p:nvPr>
        </p:nvSpPr>
        <p:spPr>
          <a:xfrm>
            <a:off x="11064887" y="6351150"/>
            <a:ext cx="539749" cy="252000"/>
          </a:xfrm>
          <a:prstGeom prst="rect">
            <a:avLst/>
          </a:prstGeom>
        </p:spPr>
        <p:txBody>
          <a:bodyPr vert="horz" lIns="91440" tIns="45720" rIns="91440" bIns="45720" rtlCol="0" anchor="ctr"/>
          <a:lstStyle>
            <a:lvl1pPr algn="r">
              <a:defRPr lang="en-US" sz="900" kern="1200" smtClean="0">
                <a:solidFill>
                  <a:schemeClr val="accent1"/>
                </a:solidFill>
                <a:latin typeface="+mn-lt"/>
                <a:ea typeface="+mn-ea"/>
                <a:cs typeface="+mn-cs"/>
              </a:defRPr>
            </a:lvl1pPr>
          </a:lstStyle>
          <a:p>
            <a:fld id="{203C551C-83BB-4568-94F6-AC8A8312A04A}" type="slidenum">
              <a:rPr lang="en-GB" smtClean="0"/>
              <a:pPr/>
              <a:t>‹#›</a:t>
            </a:fld>
            <a:endParaRPr lang="en-GB" dirty="0"/>
          </a:p>
        </p:txBody>
      </p:sp>
      <p:sp>
        <p:nvSpPr>
          <p:cNvPr id="4" name="Date"/>
          <p:cNvSpPr>
            <a:spLocks noGrp="1"/>
          </p:cNvSpPr>
          <p:nvPr>
            <p:ph type="dt" sz="half" idx="2"/>
          </p:nvPr>
        </p:nvSpPr>
        <p:spPr>
          <a:xfrm>
            <a:off x="8321687" y="6351150"/>
            <a:ext cx="2743200" cy="252000"/>
          </a:xfrm>
          <a:prstGeom prst="rect">
            <a:avLst/>
          </a:prstGeom>
        </p:spPr>
        <p:txBody>
          <a:bodyPr vert="horz" lIns="91440" tIns="45720" rIns="91440" bIns="45720" rtlCol="0" anchor="ctr"/>
          <a:lstStyle>
            <a:lvl1pPr algn="r">
              <a:defRPr lang="en-GB" sz="900" kern="1200" smtClean="0">
                <a:solidFill>
                  <a:schemeClr val="bg2"/>
                </a:solidFill>
                <a:latin typeface="+mn-lt"/>
                <a:ea typeface="+mn-ea"/>
                <a:cs typeface="+mn-cs"/>
              </a:defRPr>
            </a:lvl1pPr>
          </a:lstStyle>
          <a:p>
            <a:fld id="{2F7C893A-DC3C-4E69-9FF4-CA689FEF2889}" type="datetime4">
              <a:rPr lang="en-GB" smtClean="0"/>
              <a:t>19 September 2019</a:t>
            </a:fld>
            <a:endParaRPr lang="en-GB" dirty="0"/>
          </a:p>
        </p:txBody>
      </p:sp>
      <p:sp>
        <p:nvSpPr>
          <p:cNvPr id="5" name="Footer"/>
          <p:cNvSpPr>
            <a:spLocks noGrp="1"/>
          </p:cNvSpPr>
          <p:nvPr>
            <p:ph type="ftr" sz="quarter" idx="3"/>
          </p:nvPr>
        </p:nvSpPr>
        <p:spPr>
          <a:xfrm>
            <a:off x="4038600" y="6351150"/>
            <a:ext cx="4114800" cy="252000"/>
          </a:xfrm>
          <a:prstGeom prst="rect">
            <a:avLst/>
          </a:prstGeom>
        </p:spPr>
        <p:txBody>
          <a:bodyPr vert="horz" lIns="91440" tIns="45720" rIns="91440" bIns="45720" rtlCol="0" anchor="ctr"/>
          <a:lstStyle>
            <a:lvl1pPr marL="0" algn="ctr" defTabSz="457200" rtl="0" eaLnBrk="1" latinLnBrk="0" hangingPunct="1">
              <a:defRPr lang="en-GB" sz="900" kern="1200" dirty="0">
                <a:solidFill>
                  <a:schemeClr val="bg2"/>
                </a:solidFill>
                <a:latin typeface="+mn-lt"/>
                <a:ea typeface="+mn-ea"/>
                <a:cs typeface="+mn-cs"/>
              </a:defRPr>
            </a:lvl1pPr>
          </a:lstStyle>
          <a:p>
            <a:endParaRPr lang="en-GB" dirty="0"/>
          </a:p>
        </p:txBody>
      </p:sp>
    </p:spTree>
    <p:extLst>
      <p:ext uri="{BB962C8B-B14F-4D97-AF65-F5344CB8AC3E}">
        <p14:creationId xmlns:p14="http://schemas.microsoft.com/office/powerpoint/2010/main" val="821465299"/>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Lst>
  <p:hf sldNum="0" hdr="0" ftr="0" dt="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sz="2400" kern="1200">
          <a:solidFill>
            <a:schemeClr val="tx1"/>
          </a:solidFill>
          <a:latin typeface="+mn-lt"/>
          <a:ea typeface="+mn-ea"/>
          <a:cs typeface="+mn-cs"/>
        </a:defRPr>
      </a:lvl1pPr>
      <a:lvl2pPr marL="269875"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400" kern="1200" dirty="0" smtClean="0">
          <a:solidFill>
            <a:schemeClr val="tx1"/>
          </a:solidFill>
          <a:latin typeface="+mn-lt"/>
          <a:ea typeface="+mn-ea"/>
          <a:cs typeface="+mn-cs"/>
        </a:defRPr>
      </a:lvl2pPr>
      <a:lvl3pPr marL="538163"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3pPr>
      <a:lvl4pPr marL="808038"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tab pos="808038" algn="l"/>
        </a:tabLst>
        <a:defRPr lang="en-US" sz="1800" kern="1200" dirty="0">
          <a:solidFill>
            <a:schemeClr val="tx1"/>
          </a:solidFill>
          <a:latin typeface="+mn-lt"/>
          <a:ea typeface="+mn-ea"/>
          <a:cs typeface="+mn-cs"/>
        </a:defRPr>
      </a:lvl4pPr>
      <a:lvl5pPr marL="1076325"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9">
          <p15:clr>
            <a:srgbClr val="F26B43"/>
          </p15:clr>
        </p15:guide>
        <p15:guide id="2" pos="1053">
          <p15:clr>
            <a:srgbClr val="F26B43"/>
          </p15:clr>
        </p15:guide>
        <p15:guide id="3" pos="1212">
          <p15:clr>
            <a:srgbClr val="F26B43"/>
          </p15:clr>
        </p15:guide>
        <p15:guide id="4" pos="1928">
          <p15:clr>
            <a:srgbClr val="F26B43"/>
          </p15:clr>
        </p15:guide>
        <p15:guide id="5" pos="2085">
          <p15:clr>
            <a:srgbClr val="F26B43"/>
          </p15:clr>
        </p15:guide>
        <p15:guide id="6" pos="2801">
          <p15:clr>
            <a:srgbClr val="F26B43"/>
          </p15:clr>
        </p15:guide>
        <p15:guide id="7" pos="2958">
          <p15:clr>
            <a:srgbClr val="F26B43"/>
          </p15:clr>
        </p15:guide>
        <p15:guide id="8" pos="3672">
          <p15:clr>
            <a:srgbClr val="F26B43"/>
          </p15:clr>
        </p15:guide>
        <p15:guide id="9" pos="3831">
          <p15:clr>
            <a:srgbClr val="F26B43"/>
          </p15:clr>
        </p15:guide>
        <p15:guide id="10" pos="4545">
          <p15:clr>
            <a:srgbClr val="F26B43"/>
          </p15:clr>
        </p15:guide>
        <p15:guide id="11" pos="4706">
          <p15:clr>
            <a:srgbClr val="F26B43"/>
          </p15:clr>
        </p15:guide>
        <p15:guide id="12" pos="5418">
          <p15:clr>
            <a:srgbClr val="F26B43"/>
          </p15:clr>
        </p15:guide>
        <p15:guide id="13" orient="horz" pos="1643">
          <p15:clr>
            <a:srgbClr val="F26B43"/>
          </p15:clr>
        </p15:guide>
        <p15:guide id="14" orient="horz" pos="1802">
          <p15:clr>
            <a:srgbClr val="F26B43"/>
          </p15:clr>
        </p15:guide>
        <p15:guide id="15" orient="horz" pos="2811">
          <p15:clr>
            <a:srgbClr val="F26B43"/>
          </p15:clr>
        </p15:guide>
        <p15:guide id="16" orient="horz" pos="2970">
          <p15:clr>
            <a:srgbClr val="F26B43"/>
          </p15:clr>
        </p15:guide>
        <p15:guide id="17" orient="horz" pos="3974">
          <p15:clr>
            <a:srgbClr val="F26B43"/>
          </p15:clr>
        </p15:guide>
        <p15:guide id="18" orient="horz" pos="630">
          <p15:clr>
            <a:srgbClr val="F26B43"/>
          </p15:clr>
        </p15:guide>
        <p15:guide id="0" orient="horz" pos="356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20000" y="1008000"/>
            <a:ext cx="7061200" cy="630000"/>
          </a:xfrm>
          <a:prstGeom prst="rect">
            <a:avLst/>
          </a:prstGeom>
        </p:spPr>
        <p:txBody>
          <a:bodyPr vert="horz" lIns="0" tIns="0" rIns="0" bIns="0" rtlCol="0" anchor="t">
            <a:noAutofit/>
          </a:bodyPr>
          <a:lstStyle/>
          <a:p>
            <a:r>
              <a:rPr lang="en-US" dirty="0"/>
              <a:t>Add title</a:t>
            </a:r>
          </a:p>
        </p:txBody>
      </p:sp>
      <p:sp>
        <p:nvSpPr>
          <p:cNvPr id="6" name="Text"/>
          <p:cNvSpPr>
            <a:spLocks noGrp="1"/>
          </p:cNvSpPr>
          <p:nvPr>
            <p:ph type="body" idx="1"/>
          </p:nvPr>
        </p:nvSpPr>
        <p:spPr>
          <a:xfrm>
            <a:off x="720000" y="1656000"/>
            <a:ext cx="7056000" cy="4652725"/>
          </a:xfrm>
          <a:prstGeom prst="rect">
            <a:avLst/>
          </a:prstGeom>
        </p:spPr>
        <p:txBody>
          <a:bodyPr vert="horz" lIns="0" tIns="45720" rIns="0" bIns="45720" rtlCol="0">
            <a:noAutofit/>
          </a:bodyPr>
          <a:lstStyle/>
          <a:p>
            <a:pPr lvl="0"/>
            <a:r>
              <a:rPr lang="en-US" dirty="0"/>
              <a:t>Click to edit Master text styles</a:t>
            </a:r>
          </a:p>
          <a:p>
            <a:pPr lvl="1"/>
            <a:r>
              <a:rPr lang="en-US" dirty="0"/>
              <a:t>Level 1 bullet</a:t>
            </a:r>
          </a:p>
          <a:p>
            <a:pPr lvl="2"/>
            <a:r>
              <a:rPr lang="en-US" dirty="0"/>
              <a:t>Level 2 bullet</a:t>
            </a:r>
          </a:p>
          <a:p>
            <a:pPr lvl="3"/>
            <a:r>
              <a:rPr lang="en-US" dirty="0"/>
              <a:t>Level 3 bullet</a:t>
            </a:r>
          </a:p>
          <a:p>
            <a:pPr lvl="4"/>
            <a:r>
              <a:rPr lang="en-US" dirty="0"/>
              <a:t>Level 4 bullet</a:t>
            </a:r>
            <a:endParaRPr lang="en-GB" dirty="0"/>
          </a:p>
        </p:txBody>
      </p:sp>
      <p:sp>
        <p:nvSpPr>
          <p:cNvPr id="7" name="Copywright"/>
          <p:cNvSpPr/>
          <p:nvPr userDrawn="1"/>
        </p:nvSpPr>
        <p:spPr>
          <a:xfrm>
            <a:off x="626865" y="6361734"/>
            <a:ext cx="974947" cy="230832"/>
          </a:xfrm>
          <a:prstGeom prst="rect">
            <a:avLst/>
          </a:prstGeom>
          <a:noFill/>
        </p:spPr>
        <p:txBody>
          <a:bodyPr wrap="none" anchor="ctr">
            <a:spAutoFit/>
          </a:bodyPr>
          <a:lstStyle/>
          <a:p>
            <a:r>
              <a:rPr lang="en-US" sz="900" dirty="0">
                <a:solidFill>
                  <a:schemeClr val="bg2"/>
                </a:solidFill>
              </a:rPr>
              <a:t>© Arcadis 2015</a:t>
            </a:r>
          </a:p>
        </p:txBody>
      </p:sp>
      <p:sp>
        <p:nvSpPr>
          <p:cNvPr id="10" name="Slide Number"/>
          <p:cNvSpPr>
            <a:spLocks noGrp="1"/>
          </p:cNvSpPr>
          <p:nvPr>
            <p:ph type="sldNum" sz="quarter" idx="4"/>
          </p:nvPr>
        </p:nvSpPr>
        <p:spPr>
          <a:xfrm>
            <a:off x="11064887" y="6351150"/>
            <a:ext cx="539749" cy="252000"/>
          </a:xfrm>
          <a:prstGeom prst="rect">
            <a:avLst/>
          </a:prstGeom>
        </p:spPr>
        <p:txBody>
          <a:bodyPr vert="horz" lIns="91440" tIns="45720" rIns="91440" bIns="45720" rtlCol="0" anchor="ctr"/>
          <a:lstStyle>
            <a:lvl1pPr algn="r">
              <a:defRPr lang="en-US" sz="900" kern="1200" smtClean="0">
                <a:solidFill>
                  <a:schemeClr val="accent1"/>
                </a:solidFill>
                <a:latin typeface="+mn-lt"/>
                <a:ea typeface="+mn-ea"/>
                <a:cs typeface="+mn-cs"/>
              </a:defRPr>
            </a:lvl1pPr>
          </a:lstStyle>
          <a:p>
            <a:fld id="{203C551C-83BB-4568-94F6-AC8A8312A04A}" type="slidenum">
              <a:rPr lang="en-GB" smtClean="0"/>
              <a:pPr/>
              <a:t>‹#›</a:t>
            </a:fld>
            <a:endParaRPr lang="en-GB" dirty="0"/>
          </a:p>
        </p:txBody>
      </p:sp>
      <p:sp>
        <p:nvSpPr>
          <p:cNvPr id="4" name="Date"/>
          <p:cNvSpPr>
            <a:spLocks noGrp="1"/>
          </p:cNvSpPr>
          <p:nvPr>
            <p:ph type="dt" sz="half" idx="2"/>
          </p:nvPr>
        </p:nvSpPr>
        <p:spPr>
          <a:xfrm>
            <a:off x="8321687" y="6351150"/>
            <a:ext cx="2743200" cy="252000"/>
          </a:xfrm>
          <a:prstGeom prst="rect">
            <a:avLst/>
          </a:prstGeom>
        </p:spPr>
        <p:txBody>
          <a:bodyPr vert="horz" lIns="91440" tIns="45720" rIns="91440" bIns="45720" rtlCol="0" anchor="ctr"/>
          <a:lstStyle>
            <a:lvl1pPr algn="r">
              <a:defRPr lang="en-GB" sz="900" kern="1200" smtClean="0">
                <a:solidFill>
                  <a:schemeClr val="bg2"/>
                </a:solidFill>
                <a:latin typeface="+mn-lt"/>
                <a:ea typeface="+mn-ea"/>
                <a:cs typeface="+mn-cs"/>
              </a:defRPr>
            </a:lvl1pPr>
          </a:lstStyle>
          <a:p>
            <a:fld id="{7174028F-FC55-4814-9D01-B1C00550C2C3}" type="datetime4">
              <a:rPr lang="en-GB" smtClean="0"/>
              <a:pPr/>
              <a:t>19 September 2019</a:t>
            </a:fld>
            <a:endParaRPr lang="en-GB" dirty="0"/>
          </a:p>
        </p:txBody>
      </p:sp>
      <p:sp>
        <p:nvSpPr>
          <p:cNvPr id="5" name="Footer"/>
          <p:cNvSpPr>
            <a:spLocks noGrp="1"/>
          </p:cNvSpPr>
          <p:nvPr>
            <p:ph type="ftr" sz="quarter" idx="3"/>
          </p:nvPr>
        </p:nvSpPr>
        <p:spPr>
          <a:xfrm>
            <a:off x="4038600" y="6351150"/>
            <a:ext cx="4114800" cy="252000"/>
          </a:xfrm>
          <a:prstGeom prst="rect">
            <a:avLst/>
          </a:prstGeom>
        </p:spPr>
        <p:txBody>
          <a:bodyPr vert="horz" lIns="91440" tIns="45720" rIns="91440" bIns="45720" rtlCol="0" anchor="ctr"/>
          <a:lstStyle>
            <a:lvl1pPr marL="0" algn="ctr" defTabSz="457200" rtl="0" eaLnBrk="1" latinLnBrk="0" hangingPunct="1">
              <a:defRPr lang="en-GB" sz="900" kern="1200" dirty="0">
                <a:solidFill>
                  <a:schemeClr val="bg2"/>
                </a:solidFill>
                <a:latin typeface="+mn-lt"/>
                <a:ea typeface="+mn-ea"/>
                <a:cs typeface="+mn-cs"/>
              </a:defRPr>
            </a:lvl1pPr>
          </a:lstStyle>
          <a:p>
            <a:endParaRPr lang="en-GB" dirty="0"/>
          </a:p>
        </p:txBody>
      </p:sp>
      <p:pic>
        <p:nvPicPr>
          <p:cNvPr id="9" name="Picture 8"/>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8907780" y="288078"/>
            <a:ext cx="2560320" cy="270164"/>
          </a:xfrm>
          <a:prstGeom prst="rect">
            <a:avLst/>
          </a:prstGeom>
          <a:noFill/>
          <a:ln>
            <a:noFill/>
          </a:ln>
        </p:spPr>
      </p:pic>
    </p:spTree>
    <p:extLst>
      <p:ext uri="{BB962C8B-B14F-4D97-AF65-F5344CB8AC3E}">
        <p14:creationId xmlns:p14="http://schemas.microsoft.com/office/powerpoint/2010/main" val="403934749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Lst>
  <p:hf hdr="0" ftr="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sz="2400" kern="1200">
          <a:solidFill>
            <a:schemeClr val="tx1"/>
          </a:solidFill>
          <a:latin typeface="+mn-lt"/>
          <a:ea typeface="+mn-ea"/>
          <a:cs typeface="+mn-cs"/>
        </a:defRPr>
      </a:lvl1pPr>
      <a:lvl2pPr marL="269875"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400" kern="1200" dirty="0" smtClean="0">
          <a:solidFill>
            <a:schemeClr val="tx1"/>
          </a:solidFill>
          <a:latin typeface="+mn-lt"/>
          <a:ea typeface="+mn-ea"/>
          <a:cs typeface="+mn-cs"/>
        </a:defRPr>
      </a:lvl2pPr>
      <a:lvl3pPr marL="538163"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3pPr>
      <a:lvl4pPr marL="808038"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tab pos="808038" algn="l"/>
        </a:tabLst>
        <a:defRPr lang="en-US" sz="1800" kern="1200" dirty="0">
          <a:solidFill>
            <a:schemeClr val="tx1"/>
          </a:solidFill>
          <a:latin typeface="+mn-lt"/>
          <a:ea typeface="+mn-ea"/>
          <a:cs typeface="+mn-cs"/>
        </a:defRPr>
      </a:lvl4pPr>
      <a:lvl5pPr marL="1076325"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2">
          <p15:clr>
            <a:srgbClr val="F26B43"/>
          </p15:clr>
        </p15:guide>
        <p15:guide id="2" pos="1404">
          <p15:clr>
            <a:srgbClr val="F26B43"/>
          </p15:clr>
        </p15:guide>
        <p15:guide id="3" pos="1616">
          <p15:clr>
            <a:srgbClr val="F26B43"/>
          </p15:clr>
        </p15:guide>
        <p15:guide id="4" pos="2571">
          <p15:clr>
            <a:srgbClr val="F26B43"/>
          </p15:clr>
        </p15:guide>
        <p15:guide id="5" pos="2780">
          <p15:clr>
            <a:srgbClr val="F26B43"/>
          </p15:clr>
        </p15:guide>
        <p15:guide id="6" pos="3735">
          <p15:clr>
            <a:srgbClr val="F26B43"/>
          </p15:clr>
        </p15:guide>
        <p15:guide id="7" pos="3944">
          <p15:clr>
            <a:srgbClr val="F26B43"/>
          </p15:clr>
        </p15:guide>
        <p15:guide id="8" pos="4896">
          <p15:clr>
            <a:srgbClr val="F26B43"/>
          </p15:clr>
        </p15:guide>
        <p15:guide id="9" pos="5108">
          <p15:clr>
            <a:srgbClr val="F26B43"/>
          </p15:clr>
        </p15:guide>
        <p15:guide id="10" pos="6060">
          <p15:clr>
            <a:srgbClr val="F26B43"/>
          </p15:clr>
        </p15:guide>
        <p15:guide id="11" pos="6275">
          <p15:clr>
            <a:srgbClr val="F26B43"/>
          </p15:clr>
        </p15:guide>
        <p15:guide id="12" pos="7219">
          <p15:clr>
            <a:srgbClr val="F26B43"/>
          </p15:clr>
        </p15:guide>
        <p15:guide id="13" orient="horz" pos="1593">
          <p15:clr>
            <a:srgbClr val="F26B43"/>
          </p15:clr>
        </p15:guide>
        <p15:guide id="14" orient="horz" pos="1802">
          <p15:clr>
            <a:srgbClr val="F26B43"/>
          </p15:clr>
        </p15:guide>
        <p15:guide id="15" orient="horz" pos="2811">
          <p15:clr>
            <a:srgbClr val="F26B43"/>
          </p15:clr>
        </p15:guide>
        <p15:guide id="16" orient="horz" pos="2970">
          <p15:clr>
            <a:srgbClr val="F26B43"/>
          </p15:clr>
        </p15:guide>
        <p15:guide id="17" orient="horz" pos="3974">
          <p15:clr>
            <a:srgbClr val="F26B43"/>
          </p15:clr>
        </p15:guide>
        <p15:guide id="18" orient="horz" pos="630">
          <p15:clr>
            <a:srgbClr val="F26B43"/>
          </p15:clr>
        </p15:guide>
        <p15:guide id="0" orient="horz" pos="356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20000" y="1008000"/>
            <a:ext cx="7061200" cy="630000"/>
          </a:xfrm>
          <a:prstGeom prst="rect">
            <a:avLst/>
          </a:prstGeom>
        </p:spPr>
        <p:txBody>
          <a:bodyPr vert="horz" lIns="0" tIns="0" rIns="0" bIns="0" rtlCol="0" anchor="t">
            <a:noAutofit/>
          </a:bodyPr>
          <a:lstStyle/>
          <a:p>
            <a:r>
              <a:rPr lang="en-US" dirty="0"/>
              <a:t>Add title</a:t>
            </a:r>
          </a:p>
        </p:txBody>
      </p:sp>
      <p:sp>
        <p:nvSpPr>
          <p:cNvPr id="6" name="Text"/>
          <p:cNvSpPr>
            <a:spLocks noGrp="1"/>
          </p:cNvSpPr>
          <p:nvPr>
            <p:ph type="body" idx="1"/>
          </p:nvPr>
        </p:nvSpPr>
        <p:spPr>
          <a:xfrm>
            <a:off x="720000" y="1656000"/>
            <a:ext cx="7056000" cy="4652725"/>
          </a:xfrm>
          <a:prstGeom prst="rect">
            <a:avLst/>
          </a:prstGeom>
        </p:spPr>
        <p:txBody>
          <a:bodyPr vert="horz" lIns="0" tIns="45720" rIns="0" bIns="45720" rtlCol="0">
            <a:noAutofit/>
          </a:bodyPr>
          <a:lstStyle/>
          <a:p>
            <a:pPr lvl="0"/>
            <a:r>
              <a:rPr lang="en-US" dirty="0"/>
              <a:t>Click to edit Master text styles</a:t>
            </a:r>
          </a:p>
          <a:p>
            <a:pPr lvl="1"/>
            <a:r>
              <a:rPr lang="en-US" dirty="0"/>
              <a:t>Level 1 bullet</a:t>
            </a:r>
          </a:p>
          <a:p>
            <a:pPr lvl="2"/>
            <a:r>
              <a:rPr lang="en-US" dirty="0"/>
              <a:t>Level 2 bullet</a:t>
            </a:r>
          </a:p>
          <a:p>
            <a:pPr lvl="3"/>
            <a:r>
              <a:rPr lang="en-US" dirty="0"/>
              <a:t>Level 3 bullet</a:t>
            </a:r>
          </a:p>
          <a:p>
            <a:pPr lvl="4"/>
            <a:r>
              <a:rPr lang="en-US" dirty="0"/>
              <a:t>Level 4 bullet</a:t>
            </a:r>
            <a:endParaRPr lang="en-GB" dirty="0"/>
          </a:p>
        </p:txBody>
      </p:sp>
      <p:sp>
        <p:nvSpPr>
          <p:cNvPr id="7" name="Copywright"/>
          <p:cNvSpPr/>
          <p:nvPr userDrawn="1"/>
        </p:nvSpPr>
        <p:spPr>
          <a:xfrm>
            <a:off x="626865" y="6361734"/>
            <a:ext cx="974947" cy="230832"/>
          </a:xfrm>
          <a:prstGeom prst="rect">
            <a:avLst/>
          </a:prstGeom>
          <a:noFill/>
        </p:spPr>
        <p:txBody>
          <a:bodyPr wrap="none" anchor="ctr">
            <a:spAutoFit/>
          </a:bodyPr>
          <a:lstStyle/>
          <a:p>
            <a:r>
              <a:rPr lang="en-US" sz="900" dirty="0">
                <a:solidFill>
                  <a:schemeClr val="bg2"/>
                </a:solidFill>
              </a:rPr>
              <a:t>© Arcadis 2019</a:t>
            </a:r>
          </a:p>
        </p:txBody>
      </p:sp>
      <p:sp>
        <p:nvSpPr>
          <p:cNvPr id="10" name="Slide Number"/>
          <p:cNvSpPr>
            <a:spLocks noGrp="1"/>
          </p:cNvSpPr>
          <p:nvPr>
            <p:ph type="sldNum" sz="quarter" idx="4"/>
          </p:nvPr>
        </p:nvSpPr>
        <p:spPr>
          <a:xfrm>
            <a:off x="11064887" y="6351150"/>
            <a:ext cx="539749" cy="252000"/>
          </a:xfrm>
          <a:prstGeom prst="rect">
            <a:avLst/>
          </a:prstGeom>
        </p:spPr>
        <p:txBody>
          <a:bodyPr vert="horz" lIns="91440" tIns="45720" rIns="91440" bIns="45720" rtlCol="0" anchor="ctr"/>
          <a:lstStyle>
            <a:lvl1pPr algn="r">
              <a:defRPr lang="en-US" sz="900" kern="1200" smtClean="0">
                <a:solidFill>
                  <a:schemeClr val="accent1"/>
                </a:solidFill>
                <a:latin typeface="+mn-lt"/>
                <a:ea typeface="+mn-ea"/>
                <a:cs typeface="+mn-cs"/>
              </a:defRPr>
            </a:lvl1pPr>
          </a:lstStyle>
          <a:p>
            <a:fld id="{203C551C-83BB-4568-94F6-AC8A8312A04A}" type="slidenum">
              <a:rPr lang="en-GB" smtClean="0"/>
              <a:pPr/>
              <a:t>‹#›</a:t>
            </a:fld>
            <a:endParaRPr lang="en-GB" dirty="0"/>
          </a:p>
        </p:txBody>
      </p:sp>
      <p:sp>
        <p:nvSpPr>
          <p:cNvPr id="4" name="Date"/>
          <p:cNvSpPr>
            <a:spLocks noGrp="1"/>
          </p:cNvSpPr>
          <p:nvPr>
            <p:ph type="dt" sz="half" idx="2"/>
          </p:nvPr>
        </p:nvSpPr>
        <p:spPr>
          <a:xfrm>
            <a:off x="8321687" y="6351150"/>
            <a:ext cx="2743200" cy="252000"/>
          </a:xfrm>
          <a:prstGeom prst="rect">
            <a:avLst/>
          </a:prstGeom>
        </p:spPr>
        <p:txBody>
          <a:bodyPr vert="horz" lIns="91440" tIns="45720" rIns="91440" bIns="45720" rtlCol="0" anchor="ctr"/>
          <a:lstStyle>
            <a:lvl1pPr algn="r">
              <a:defRPr lang="en-GB" sz="900" kern="1200" smtClean="0">
                <a:solidFill>
                  <a:schemeClr val="bg2"/>
                </a:solidFill>
                <a:latin typeface="+mn-lt"/>
                <a:ea typeface="+mn-ea"/>
                <a:cs typeface="+mn-cs"/>
              </a:defRPr>
            </a:lvl1pPr>
          </a:lstStyle>
          <a:p>
            <a:fld id="{7174028F-FC55-4814-9D01-B1C00550C2C3}" type="datetime4">
              <a:rPr lang="en-GB" smtClean="0"/>
              <a:pPr/>
              <a:t>19 September 2019</a:t>
            </a:fld>
            <a:endParaRPr lang="en-GB" dirty="0"/>
          </a:p>
        </p:txBody>
      </p:sp>
      <p:sp>
        <p:nvSpPr>
          <p:cNvPr id="5" name="Footer"/>
          <p:cNvSpPr>
            <a:spLocks noGrp="1"/>
          </p:cNvSpPr>
          <p:nvPr>
            <p:ph type="ftr" sz="quarter" idx="3"/>
          </p:nvPr>
        </p:nvSpPr>
        <p:spPr>
          <a:xfrm>
            <a:off x="4038600" y="6351150"/>
            <a:ext cx="4114800" cy="252000"/>
          </a:xfrm>
          <a:prstGeom prst="rect">
            <a:avLst/>
          </a:prstGeom>
        </p:spPr>
        <p:txBody>
          <a:bodyPr vert="horz" lIns="91440" tIns="45720" rIns="91440" bIns="45720" rtlCol="0" anchor="ctr"/>
          <a:lstStyle>
            <a:lvl1pPr marL="0" algn="ctr" defTabSz="457200" rtl="0" eaLnBrk="1" latinLnBrk="0" hangingPunct="1">
              <a:defRPr lang="en-GB" sz="900" kern="1200" dirty="0">
                <a:solidFill>
                  <a:schemeClr val="bg2"/>
                </a:solidFill>
                <a:latin typeface="+mn-lt"/>
                <a:ea typeface="+mn-ea"/>
                <a:cs typeface="+mn-cs"/>
              </a:defRPr>
            </a:lvl1pPr>
          </a:lstStyle>
          <a:p>
            <a:endParaRPr lang="en-GB" dirty="0"/>
          </a:p>
        </p:txBody>
      </p:sp>
      <p:pic>
        <p:nvPicPr>
          <p:cNvPr id="9" name="Picture 8"/>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8907780" y="288078"/>
            <a:ext cx="2560320" cy="270164"/>
          </a:xfrm>
          <a:prstGeom prst="rect">
            <a:avLst/>
          </a:prstGeom>
          <a:noFill/>
          <a:ln>
            <a:noFill/>
          </a:ln>
        </p:spPr>
      </p:pic>
    </p:spTree>
    <p:extLst>
      <p:ext uri="{BB962C8B-B14F-4D97-AF65-F5344CB8AC3E}">
        <p14:creationId xmlns:p14="http://schemas.microsoft.com/office/powerpoint/2010/main" val="3963517305"/>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1" r:id="rId18"/>
  </p:sldLayoutIdLst>
  <p:hf hdr="0" ftr="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spcAft>
          <a:spcPts val="1200"/>
        </a:spcAft>
        <a:buClr>
          <a:schemeClr val="accent1"/>
        </a:buClr>
        <a:buFont typeface="Arial" panose="020B0604020202020204" pitchFamily="34" charset="0"/>
        <a:buNone/>
        <a:defRPr sz="2400" kern="1200">
          <a:solidFill>
            <a:schemeClr val="tx1"/>
          </a:solidFill>
          <a:latin typeface="+mn-lt"/>
          <a:ea typeface="+mn-ea"/>
          <a:cs typeface="+mn-cs"/>
        </a:defRPr>
      </a:lvl1pPr>
      <a:lvl2pPr marL="269875"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400" kern="1200" dirty="0" smtClean="0">
          <a:solidFill>
            <a:schemeClr val="tx1"/>
          </a:solidFill>
          <a:latin typeface="+mn-lt"/>
          <a:ea typeface="+mn-ea"/>
          <a:cs typeface="+mn-cs"/>
        </a:defRPr>
      </a:lvl2pPr>
      <a:lvl3pPr marL="538163"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3pPr>
      <a:lvl4pPr marL="808038"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tab pos="808038" algn="l"/>
        </a:tabLst>
        <a:defRPr lang="en-US" sz="1800" kern="1200" dirty="0">
          <a:solidFill>
            <a:schemeClr val="tx1"/>
          </a:solidFill>
          <a:latin typeface="+mn-lt"/>
          <a:ea typeface="+mn-ea"/>
          <a:cs typeface="+mn-cs"/>
        </a:defRPr>
      </a:lvl4pPr>
      <a:lvl5pPr marL="1076325"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2">
          <p15:clr>
            <a:srgbClr val="F26B43"/>
          </p15:clr>
        </p15:guide>
        <p15:guide id="2" pos="1404">
          <p15:clr>
            <a:srgbClr val="F26B43"/>
          </p15:clr>
        </p15:guide>
        <p15:guide id="3" pos="1616">
          <p15:clr>
            <a:srgbClr val="F26B43"/>
          </p15:clr>
        </p15:guide>
        <p15:guide id="4" pos="2571">
          <p15:clr>
            <a:srgbClr val="F26B43"/>
          </p15:clr>
        </p15:guide>
        <p15:guide id="5" pos="2780">
          <p15:clr>
            <a:srgbClr val="F26B43"/>
          </p15:clr>
        </p15:guide>
        <p15:guide id="6" pos="3735">
          <p15:clr>
            <a:srgbClr val="F26B43"/>
          </p15:clr>
        </p15:guide>
        <p15:guide id="7" pos="3944">
          <p15:clr>
            <a:srgbClr val="F26B43"/>
          </p15:clr>
        </p15:guide>
        <p15:guide id="8" pos="4896">
          <p15:clr>
            <a:srgbClr val="F26B43"/>
          </p15:clr>
        </p15:guide>
        <p15:guide id="9" pos="5108">
          <p15:clr>
            <a:srgbClr val="F26B43"/>
          </p15:clr>
        </p15:guide>
        <p15:guide id="10" pos="6060">
          <p15:clr>
            <a:srgbClr val="F26B43"/>
          </p15:clr>
        </p15:guide>
        <p15:guide id="11" pos="6275">
          <p15:clr>
            <a:srgbClr val="F26B43"/>
          </p15:clr>
        </p15:guide>
        <p15:guide id="12" pos="7219">
          <p15:clr>
            <a:srgbClr val="F26B43"/>
          </p15:clr>
        </p15:guide>
        <p15:guide id="13" orient="horz" pos="1593">
          <p15:clr>
            <a:srgbClr val="F26B43"/>
          </p15:clr>
        </p15:guide>
        <p15:guide id="14" orient="horz" pos="1802">
          <p15:clr>
            <a:srgbClr val="F26B43"/>
          </p15:clr>
        </p15:guide>
        <p15:guide id="15" orient="horz" pos="2811">
          <p15:clr>
            <a:srgbClr val="F26B43"/>
          </p15:clr>
        </p15:guide>
        <p15:guide id="16" orient="horz" pos="2970">
          <p15:clr>
            <a:srgbClr val="F26B43"/>
          </p15:clr>
        </p15:guide>
        <p15:guide id="17" orient="horz" pos="3974">
          <p15:clr>
            <a:srgbClr val="F26B43"/>
          </p15:clr>
        </p15:guide>
        <p15:guide id="18" orient="horz" pos="630">
          <p15:clr>
            <a:srgbClr val="F26B43"/>
          </p15:clr>
        </p15:guide>
        <p15:guide id="0" orient="horz" pos="356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image" Target="../media/image13.jpg"/><Relationship Id="rId1" Type="http://schemas.openxmlformats.org/officeDocument/2006/relationships/slideLayout" Target="../slideLayouts/slideLayout9.xml"/><Relationship Id="rId6" Type="http://schemas.openxmlformats.org/officeDocument/2006/relationships/image" Target="../media/image17.jpg"/><Relationship Id="rId11" Type="http://schemas.openxmlformats.org/officeDocument/2006/relationships/image" Target="../media/image22.png"/><Relationship Id="rId5" Type="http://schemas.openxmlformats.org/officeDocument/2006/relationships/image" Target="../media/image16.jpg"/><Relationship Id="rId15" Type="http://schemas.openxmlformats.org/officeDocument/2006/relationships/image" Target="../media/image26.png"/><Relationship Id="rId10" Type="http://schemas.openxmlformats.org/officeDocument/2006/relationships/image" Target="../media/image21.jpeg"/><Relationship Id="rId4" Type="http://schemas.openxmlformats.org/officeDocument/2006/relationships/image" Target="../media/image15.jp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tags" Target="../tags/tag3.xml"/><Relationship Id="rId7" Type="http://schemas.openxmlformats.org/officeDocument/2006/relationships/image" Target="../media/image30.jpg"/><Relationship Id="rId12" Type="http://schemas.openxmlformats.org/officeDocument/2006/relationships/image" Target="../media/image2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9.xml"/><Relationship Id="rId11" Type="http://schemas.openxmlformats.org/officeDocument/2006/relationships/image" Target="../media/image34.jpg"/><Relationship Id="rId5" Type="http://schemas.openxmlformats.org/officeDocument/2006/relationships/tags" Target="../tags/tag5.xml"/><Relationship Id="rId10" Type="http://schemas.openxmlformats.org/officeDocument/2006/relationships/image" Target="../media/image33.jpg"/><Relationship Id="rId4" Type="http://schemas.openxmlformats.org/officeDocument/2006/relationships/tags" Target="../tags/tag4.xml"/><Relationship Id="rId9" Type="http://schemas.openxmlformats.org/officeDocument/2006/relationships/image" Target="../media/image32.jpg"/></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l="92" t="42307" r="-92" b="2339"/>
          <a:stretch/>
        </p:blipFill>
        <p:spPr>
          <a:prstGeom prst="rect">
            <a:avLst/>
          </a:prstGeom>
        </p:spPr>
      </p:pic>
      <p:sp>
        <p:nvSpPr>
          <p:cNvPr id="9" name="Freeform 8"/>
          <p:cNvSpPr/>
          <p:nvPr/>
        </p:nvSpPr>
        <p:spPr>
          <a:xfrm>
            <a:off x="717550" y="2525910"/>
            <a:ext cx="10742613" cy="1618488"/>
          </a:xfrm>
          <a:custGeom>
            <a:avLst/>
            <a:gdLst>
              <a:gd name="connsiteX0" fmla="*/ 288000 w 10742613"/>
              <a:gd name="connsiteY0" fmla="*/ 0 h 1618488"/>
              <a:gd name="connsiteX1" fmla="*/ 2966613 w 10742613"/>
              <a:gd name="connsiteY1" fmla="*/ 0 h 1618488"/>
              <a:gd name="connsiteX2" fmla="*/ 8064000 w 10742613"/>
              <a:gd name="connsiteY2" fmla="*/ 0 h 1618488"/>
              <a:gd name="connsiteX3" fmla="*/ 10742613 w 10742613"/>
              <a:gd name="connsiteY3" fmla="*/ 0 h 1618488"/>
              <a:gd name="connsiteX4" fmla="*/ 10742613 w 10742613"/>
              <a:gd name="connsiteY4" fmla="*/ 1618488 h 1618488"/>
              <a:gd name="connsiteX5" fmla="*/ 8064000 w 10742613"/>
              <a:gd name="connsiteY5" fmla="*/ 1618488 h 1618488"/>
              <a:gd name="connsiteX6" fmla="*/ 2678613 w 10742613"/>
              <a:gd name="connsiteY6" fmla="*/ 1618488 h 1618488"/>
              <a:gd name="connsiteX7" fmla="*/ 0 w 10742613"/>
              <a:gd name="connsiteY7" fmla="*/ 1618488 h 1618488"/>
              <a:gd name="connsiteX8" fmla="*/ 0 w 10742613"/>
              <a:gd name="connsiteY8" fmla="*/ 282231 h 161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2613" h="1618488">
                <a:moveTo>
                  <a:pt x="288000" y="0"/>
                </a:moveTo>
                <a:lnTo>
                  <a:pt x="2966613" y="0"/>
                </a:lnTo>
                <a:lnTo>
                  <a:pt x="8064000" y="0"/>
                </a:lnTo>
                <a:lnTo>
                  <a:pt x="10742613" y="0"/>
                </a:lnTo>
                <a:lnTo>
                  <a:pt x="10742613" y="1618488"/>
                </a:lnTo>
                <a:lnTo>
                  <a:pt x="8064000" y="1618488"/>
                </a:lnTo>
                <a:lnTo>
                  <a:pt x="2678613" y="1618488"/>
                </a:lnTo>
                <a:lnTo>
                  <a:pt x="0" y="1618488"/>
                </a:lnTo>
                <a:lnTo>
                  <a:pt x="0" y="282231"/>
                </a:lnTo>
                <a:close/>
              </a:path>
            </a:pathLst>
          </a:cu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17" name="Foldover Corner"/>
          <p:cNvSpPr/>
          <p:nvPr/>
        </p:nvSpPr>
        <p:spPr>
          <a:xfrm>
            <a:off x="717550" y="2525911"/>
            <a:ext cx="288000" cy="282231"/>
          </a:xfrm>
          <a:custGeom>
            <a:avLst/>
            <a:gdLst>
              <a:gd name="connsiteX0" fmla="*/ 0 w 280737"/>
              <a:gd name="connsiteY0" fmla="*/ 0 h 275113"/>
              <a:gd name="connsiteX1" fmla="*/ 280737 w 280737"/>
              <a:gd name="connsiteY1" fmla="*/ 0 h 275113"/>
              <a:gd name="connsiteX2" fmla="*/ 280737 w 280737"/>
              <a:gd name="connsiteY2" fmla="*/ 275113 h 275113"/>
              <a:gd name="connsiteX3" fmla="*/ 0 w 280737"/>
              <a:gd name="connsiteY3" fmla="*/ 275113 h 275113"/>
              <a:gd name="connsiteX4" fmla="*/ 0 w 280737"/>
              <a:gd name="connsiteY4" fmla="*/ 0 h 275113"/>
              <a:gd name="connsiteX0" fmla="*/ 0 w 280737"/>
              <a:gd name="connsiteY0" fmla="*/ 275113 h 275113"/>
              <a:gd name="connsiteX1" fmla="*/ 280737 w 280737"/>
              <a:gd name="connsiteY1" fmla="*/ 0 h 275113"/>
              <a:gd name="connsiteX2" fmla="*/ 280737 w 280737"/>
              <a:gd name="connsiteY2" fmla="*/ 275113 h 275113"/>
              <a:gd name="connsiteX3" fmla="*/ 0 w 280737"/>
              <a:gd name="connsiteY3" fmla="*/ 275113 h 275113"/>
            </a:gdLst>
            <a:ahLst/>
            <a:cxnLst>
              <a:cxn ang="0">
                <a:pos x="connsiteX0" y="connsiteY0"/>
              </a:cxn>
              <a:cxn ang="0">
                <a:pos x="connsiteX1" y="connsiteY1"/>
              </a:cxn>
              <a:cxn ang="0">
                <a:pos x="connsiteX2" y="connsiteY2"/>
              </a:cxn>
              <a:cxn ang="0">
                <a:pos x="connsiteX3" y="connsiteY3"/>
              </a:cxn>
            </a:cxnLst>
            <a:rect l="l" t="t" r="r" b="b"/>
            <a:pathLst>
              <a:path w="280737" h="275113">
                <a:moveTo>
                  <a:pt x="0" y="275113"/>
                </a:moveTo>
                <a:lnTo>
                  <a:pt x="280737" y="0"/>
                </a:lnTo>
                <a:lnTo>
                  <a:pt x="280737" y="275113"/>
                </a:lnTo>
                <a:lnTo>
                  <a:pt x="0" y="275113"/>
                </a:lnTo>
                <a:close/>
              </a:path>
            </a:pathLst>
          </a:cu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itle"/>
          <p:cNvSpPr>
            <a:spLocks noGrp="1"/>
          </p:cNvSpPr>
          <p:nvPr>
            <p:ph type="ctrTitle"/>
          </p:nvPr>
        </p:nvSpPr>
        <p:spPr>
          <a:xfrm>
            <a:off x="1152001" y="2808142"/>
            <a:ext cx="9534313" cy="500697"/>
          </a:xfrm>
        </p:spPr>
        <p:txBody>
          <a:bodyPr vert="horz" lIns="0" tIns="0" rIns="0" bIns="0" rtlCol="0" anchor="t">
            <a:noAutofit/>
          </a:bodyPr>
          <a:lstStyle>
            <a:lvl1pPr algn="l">
              <a:defRPr sz="3600" cap="all" baseline="0">
                <a:solidFill>
                  <a:srgbClr val="FFFFFF"/>
                </a:solidFill>
              </a:defRPr>
            </a:lvl1pPr>
          </a:lstStyle>
          <a:p>
            <a:r>
              <a:rPr lang="en-US" dirty="0"/>
              <a:t>Mark Lenz, PE</a:t>
            </a:r>
          </a:p>
        </p:txBody>
      </p:sp>
      <p:sp>
        <p:nvSpPr>
          <p:cNvPr id="19" name="Subtitle"/>
          <p:cNvSpPr>
            <a:spLocks noGrp="1"/>
          </p:cNvSpPr>
          <p:nvPr>
            <p:ph type="subTitle" idx="1"/>
          </p:nvPr>
        </p:nvSpPr>
        <p:spPr>
          <a:xfrm>
            <a:off x="1152001" y="3434252"/>
            <a:ext cx="9534313" cy="509587"/>
          </a:xfrm>
          <a:prstGeom prst="rect">
            <a:avLst/>
          </a:prstGeom>
        </p:spPr>
        <p:txBody>
          <a:bodyPr vert="horz" lIns="0" tIns="0" rIns="0" bIns="0" rtlCol="0" anchor="t">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Cornell Career Conversations |  Sr Vice President | Sep 2019</a:t>
            </a:r>
          </a:p>
        </p:txBody>
      </p:sp>
    </p:spTree>
    <p:extLst>
      <p:ext uri="{BB962C8B-B14F-4D97-AF65-F5344CB8AC3E}">
        <p14:creationId xmlns:p14="http://schemas.microsoft.com/office/powerpoint/2010/main" val="1675910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Questions/Discussion</a:t>
            </a:r>
          </a:p>
        </p:txBody>
      </p:sp>
      <p:sp>
        <p:nvSpPr>
          <p:cNvPr id="3" name="Date Placeholder 2"/>
          <p:cNvSpPr>
            <a:spLocks noGrp="1"/>
          </p:cNvSpPr>
          <p:nvPr>
            <p:ph type="dt" sz="half" idx="11"/>
          </p:nvPr>
        </p:nvSpPr>
        <p:spPr/>
        <p:txBody>
          <a:bodyPr/>
          <a:lstStyle/>
          <a:p>
            <a:fld id="{7174028F-FC55-4814-9D01-B1C00550C2C3}" type="datetime4">
              <a:rPr lang="en-GB" smtClean="0"/>
              <a:pPr/>
              <a:t>19 September 2019</a:t>
            </a:fld>
            <a:endParaRPr lang="en-GB" dirty="0"/>
          </a:p>
        </p:txBody>
      </p:sp>
      <p:sp>
        <p:nvSpPr>
          <p:cNvPr id="4" name="Slide Number Placeholder 3"/>
          <p:cNvSpPr>
            <a:spLocks noGrp="1"/>
          </p:cNvSpPr>
          <p:nvPr>
            <p:ph type="sldNum" sz="quarter" idx="13"/>
          </p:nvPr>
        </p:nvSpPr>
        <p:spPr/>
        <p:txBody>
          <a:bodyPr/>
          <a:lstStyle/>
          <a:p>
            <a:fld id="{203C551C-83BB-4568-94F6-AC8A8312A04A}" type="slidenum">
              <a:rPr lang="en-GB" smtClean="0"/>
              <a:pPr/>
              <a:t>10</a:t>
            </a:fld>
            <a:endParaRPr lang="en-GB" dirty="0"/>
          </a:p>
        </p:txBody>
      </p:sp>
      <p:sp>
        <p:nvSpPr>
          <p:cNvPr id="5" name="Freeform 114"/>
          <p:cNvSpPr>
            <a:spLocks/>
          </p:cNvSpPr>
          <p:nvPr/>
        </p:nvSpPr>
        <p:spPr bwMode="auto">
          <a:xfrm>
            <a:off x="4902287" y="3114713"/>
            <a:ext cx="3098224" cy="2854799"/>
          </a:xfrm>
          <a:custGeom>
            <a:avLst/>
            <a:gdLst/>
            <a:ahLst/>
            <a:cxnLst>
              <a:cxn ang="0">
                <a:pos x="72" y="0"/>
              </a:cxn>
              <a:cxn ang="0">
                <a:pos x="65" y="0"/>
              </a:cxn>
              <a:cxn ang="0">
                <a:pos x="65" y="7"/>
              </a:cxn>
              <a:cxn ang="0">
                <a:pos x="43" y="29"/>
              </a:cxn>
              <a:cxn ang="0">
                <a:pos x="10" y="29"/>
              </a:cxn>
              <a:cxn ang="0">
                <a:pos x="0" y="39"/>
              </a:cxn>
              <a:cxn ang="0">
                <a:pos x="0" y="44"/>
              </a:cxn>
              <a:cxn ang="0">
                <a:pos x="14" y="58"/>
              </a:cxn>
              <a:cxn ang="0">
                <a:pos x="50" y="58"/>
              </a:cxn>
              <a:cxn ang="0">
                <a:pos x="72" y="80"/>
              </a:cxn>
              <a:cxn ang="0">
                <a:pos x="72" y="58"/>
              </a:cxn>
              <a:cxn ang="0">
                <a:pos x="87" y="44"/>
              </a:cxn>
              <a:cxn ang="0">
                <a:pos x="87" y="15"/>
              </a:cxn>
              <a:cxn ang="0">
                <a:pos x="72" y="0"/>
              </a:cxn>
            </a:cxnLst>
            <a:rect l="0" t="0" r="r" b="b"/>
            <a:pathLst>
              <a:path w="87" h="80">
                <a:moveTo>
                  <a:pt x="72" y="0"/>
                </a:moveTo>
                <a:cubicBezTo>
                  <a:pt x="65" y="0"/>
                  <a:pt x="65" y="0"/>
                  <a:pt x="65" y="0"/>
                </a:cubicBezTo>
                <a:cubicBezTo>
                  <a:pt x="65" y="7"/>
                  <a:pt x="65" y="7"/>
                  <a:pt x="65" y="7"/>
                </a:cubicBezTo>
                <a:cubicBezTo>
                  <a:pt x="65" y="19"/>
                  <a:pt x="54" y="29"/>
                  <a:pt x="43" y="29"/>
                </a:cubicBezTo>
                <a:cubicBezTo>
                  <a:pt x="10" y="29"/>
                  <a:pt x="10" y="29"/>
                  <a:pt x="10" y="29"/>
                </a:cubicBezTo>
                <a:cubicBezTo>
                  <a:pt x="0" y="39"/>
                  <a:pt x="0" y="39"/>
                  <a:pt x="0" y="39"/>
                </a:cubicBezTo>
                <a:cubicBezTo>
                  <a:pt x="0" y="44"/>
                  <a:pt x="0" y="44"/>
                  <a:pt x="0" y="44"/>
                </a:cubicBezTo>
                <a:cubicBezTo>
                  <a:pt x="0" y="51"/>
                  <a:pt x="7" y="58"/>
                  <a:pt x="14" y="58"/>
                </a:cubicBezTo>
                <a:cubicBezTo>
                  <a:pt x="50" y="58"/>
                  <a:pt x="50" y="58"/>
                  <a:pt x="50" y="58"/>
                </a:cubicBezTo>
                <a:cubicBezTo>
                  <a:pt x="72" y="80"/>
                  <a:pt x="72" y="80"/>
                  <a:pt x="72" y="80"/>
                </a:cubicBezTo>
                <a:cubicBezTo>
                  <a:pt x="72" y="58"/>
                  <a:pt x="72" y="58"/>
                  <a:pt x="72" y="58"/>
                </a:cubicBezTo>
                <a:cubicBezTo>
                  <a:pt x="79" y="58"/>
                  <a:pt x="87" y="51"/>
                  <a:pt x="87" y="44"/>
                </a:cubicBezTo>
                <a:cubicBezTo>
                  <a:pt x="87" y="15"/>
                  <a:pt x="87" y="15"/>
                  <a:pt x="87" y="15"/>
                </a:cubicBezTo>
                <a:cubicBezTo>
                  <a:pt x="87" y="7"/>
                  <a:pt x="79" y="0"/>
                  <a:pt x="72" y="0"/>
                </a:cubicBezTo>
                <a:close/>
              </a:path>
            </a:pathLst>
          </a:custGeom>
          <a:solidFill>
            <a:schemeClr val="accent1"/>
          </a:solidFill>
          <a:ln w="9525">
            <a:noFill/>
            <a:round/>
            <a:headEnd/>
            <a:tailEnd/>
          </a:ln>
        </p:spPr>
        <p:txBody>
          <a:bodyPr/>
          <a:lstStyle/>
          <a:p>
            <a:pPr fontAlgn="auto">
              <a:spcBef>
                <a:spcPts val="0"/>
              </a:spcBef>
              <a:spcAft>
                <a:spcPts val="0"/>
              </a:spcAft>
              <a:defRPr/>
            </a:pPr>
            <a:endParaRPr lang="en-US" dirty="0">
              <a:latin typeface="+mn-lt"/>
              <a:ea typeface="+mn-ea"/>
            </a:endParaRPr>
          </a:p>
        </p:txBody>
      </p:sp>
      <p:sp>
        <p:nvSpPr>
          <p:cNvPr id="6" name="Freeform 115"/>
          <p:cNvSpPr>
            <a:spLocks/>
          </p:cNvSpPr>
          <p:nvPr/>
        </p:nvSpPr>
        <p:spPr bwMode="auto">
          <a:xfrm>
            <a:off x="3862162" y="1831163"/>
            <a:ext cx="3098224" cy="2854799"/>
          </a:xfrm>
          <a:custGeom>
            <a:avLst/>
            <a:gdLst/>
            <a:ahLst/>
            <a:cxnLst>
              <a:cxn ang="0">
                <a:pos x="36" y="58"/>
              </a:cxn>
              <a:cxn ang="0">
                <a:pos x="72" y="58"/>
              </a:cxn>
              <a:cxn ang="0">
                <a:pos x="87" y="43"/>
              </a:cxn>
              <a:cxn ang="0">
                <a:pos x="87" y="14"/>
              </a:cxn>
              <a:cxn ang="0">
                <a:pos x="72" y="0"/>
              </a:cxn>
              <a:cxn ang="0">
                <a:pos x="14" y="0"/>
              </a:cxn>
              <a:cxn ang="0">
                <a:pos x="0" y="14"/>
              </a:cxn>
              <a:cxn ang="0">
                <a:pos x="0" y="43"/>
              </a:cxn>
              <a:cxn ang="0">
                <a:pos x="14" y="58"/>
              </a:cxn>
              <a:cxn ang="0">
                <a:pos x="14" y="80"/>
              </a:cxn>
              <a:cxn ang="0">
                <a:pos x="36" y="58"/>
              </a:cxn>
            </a:cxnLst>
            <a:rect l="0" t="0" r="r" b="b"/>
            <a:pathLst>
              <a:path w="87" h="80">
                <a:moveTo>
                  <a:pt x="36" y="58"/>
                </a:moveTo>
                <a:cubicBezTo>
                  <a:pt x="72" y="58"/>
                  <a:pt x="72" y="58"/>
                  <a:pt x="72" y="58"/>
                </a:cubicBezTo>
                <a:cubicBezTo>
                  <a:pt x="79" y="58"/>
                  <a:pt x="87" y="51"/>
                  <a:pt x="87" y="43"/>
                </a:cubicBezTo>
                <a:cubicBezTo>
                  <a:pt x="87" y="14"/>
                  <a:pt x="87" y="14"/>
                  <a:pt x="87" y="14"/>
                </a:cubicBezTo>
                <a:cubicBezTo>
                  <a:pt x="87" y="7"/>
                  <a:pt x="79" y="0"/>
                  <a:pt x="72" y="0"/>
                </a:cubicBezTo>
                <a:cubicBezTo>
                  <a:pt x="14" y="0"/>
                  <a:pt x="14" y="0"/>
                  <a:pt x="14" y="0"/>
                </a:cubicBezTo>
                <a:cubicBezTo>
                  <a:pt x="7" y="0"/>
                  <a:pt x="0" y="7"/>
                  <a:pt x="0" y="14"/>
                </a:cubicBezTo>
                <a:cubicBezTo>
                  <a:pt x="0" y="43"/>
                  <a:pt x="0" y="43"/>
                  <a:pt x="0" y="43"/>
                </a:cubicBezTo>
                <a:cubicBezTo>
                  <a:pt x="0" y="51"/>
                  <a:pt x="7" y="58"/>
                  <a:pt x="14" y="58"/>
                </a:cubicBezTo>
                <a:cubicBezTo>
                  <a:pt x="14" y="80"/>
                  <a:pt x="14" y="80"/>
                  <a:pt x="14" y="80"/>
                </a:cubicBezTo>
                <a:lnTo>
                  <a:pt x="36" y="58"/>
                </a:lnTo>
                <a:close/>
              </a:path>
            </a:pathLst>
          </a:custGeom>
          <a:solidFill>
            <a:schemeClr val="bg2"/>
          </a:solidFill>
          <a:ln w="9525">
            <a:noFill/>
            <a:round/>
            <a:headEnd/>
            <a:tailEnd/>
          </a:ln>
        </p:spPr>
        <p:txBody>
          <a:bodyPr/>
          <a:lstStyle/>
          <a:p>
            <a:pPr fontAlgn="auto">
              <a:spcBef>
                <a:spcPts val="0"/>
              </a:spcBef>
              <a:spcAft>
                <a:spcPts val="0"/>
              </a:spcAft>
              <a:defRPr/>
            </a:pPr>
            <a:endParaRPr lang="en-US" dirty="0">
              <a:latin typeface="+mn-lt"/>
              <a:ea typeface="+mn-ea"/>
            </a:endParaRPr>
          </a:p>
        </p:txBody>
      </p:sp>
      <p:grpSp>
        <p:nvGrpSpPr>
          <p:cNvPr id="7" name="Group 6"/>
          <p:cNvGrpSpPr/>
          <p:nvPr/>
        </p:nvGrpSpPr>
        <p:grpSpPr>
          <a:xfrm>
            <a:off x="4602199" y="3059223"/>
            <a:ext cx="1618150" cy="414670"/>
            <a:chOff x="3103273" y="2902688"/>
            <a:chExt cx="1618150" cy="414670"/>
          </a:xfrm>
        </p:grpSpPr>
        <p:sp>
          <p:nvSpPr>
            <p:cNvPr id="8" name="Oval 7"/>
            <p:cNvSpPr/>
            <p:nvPr/>
          </p:nvSpPr>
          <p:spPr>
            <a:xfrm>
              <a:off x="3103273" y="2902688"/>
              <a:ext cx="414670" cy="414670"/>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705013" y="2902688"/>
              <a:ext cx="414670" cy="414670"/>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306753" y="2902688"/>
              <a:ext cx="414670" cy="414670"/>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9842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707869-90A4-4CDC-9AEB-0F314C60CD07}"/>
              </a:ext>
            </a:extLst>
          </p:cNvPr>
          <p:cNvSpPr>
            <a:spLocks noGrp="1"/>
          </p:cNvSpPr>
          <p:nvPr>
            <p:ph type="title"/>
          </p:nvPr>
        </p:nvSpPr>
        <p:spPr/>
        <p:txBody>
          <a:bodyPr/>
          <a:lstStyle/>
          <a:p>
            <a:r>
              <a:rPr lang="en-US" dirty="0"/>
              <a:t>Questions from Monroe</a:t>
            </a:r>
          </a:p>
        </p:txBody>
      </p:sp>
      <p:graphicFrame>
        <p:nvGraphicFramePr>
          <p:cNvPr id="7" name="Content Placeholder 6">
            <a:extLst>
              <a:ext uri="{FF2B5EF4-FFF2-40B4-BE49-F238E27FC236}">
                <a16:creationId xmlns:a16="http://schemas.microsoft.com/office/drawing/2014/main" id="{38988DA0-A5DA-496E-83EE-43A7E629FD2F}"/>
              </a:ext>
            </a:extLst>
          </p:cNvPr>
          <p:cNvGraphicFramePr>
            <a:graphicFrameLocks noGrp="1"/>
          </p:cNvGraphicFramePr>
          <p:nvPr>
            <p:ph sz="quarter" idx="16"/>
            <p:extLst>
              <p:ext uri="{D42A27DB-BD31-4B8C-83A1-F6EECF244321}">
                <p14:modId xmlns:p14="http://schemas.microsoft.com/office/powerpoint/2010/main" val="1750630118"/>
              </p:ext>
            </p:extLst>
          </p:nvPr>
        </p:nvGraphicFramePr>
        <p:xfrm>
          <a:off x="720725" y="1638000"/>
          <a:ext cx="10750550" cy="45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83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1696B1-365E-4544-812A-07DD2870D310}"/>
              </a:ext>
            </a:extLst>
          </p:cNvPr>
          <p:cNvSpPr>
            <a:spLocks noGrp="1"/>
          </p:cNvSpPr>
          <p:nvPr>
            <p:ph type="dt" sz="half" idx="13"/>
          </p:nvPr>
        </p:nvSpPr>
        <p:spPr/>
        <p:txBody>
          <a:bodyPr/>
          <a:lstStyle/>
          <a:p>
            <a:fld id="{7174028F-FC55-4814-9D01-B1C00550C2C3}" type="datetime4">
              <a:rPr lang="en-GB" smtClean="0"/>
              <a:pPr/>
              <a:t>19 September 2019</a:t>
            </a:fld>
            <a:endParaRPr lang="en-GB" dirty="0"/>
          </a:p>
        </p:txBody>
      </p:sp>
      <p:sp>
        <p:nvSpPr>
          <p:cNvPr id="4" name="Slide Number Placeholder 3">
            <a:extLst>
              <a:ext uri="{FF2B5EF4-FFF2-40B4-BE49-F238E27FC236}">
                <a16:creationId xmlns:a16="http://schemas.microsoft.com/office/drawing/2014/main" id="{26FC4028-F74C-4F78-B242-EA7AD068A76E}"/>
              </a:ext>
            </a:extLst>
          </p:cNvPr>
          <p:cNvSpPr>
            <a:spLocks noGrp="1"/>
          </p:cNvSpPr>
          <p:nvPr>
            <p:ph type="sldNum" sz="quarter" idx="15"/>
          </p:nvPr>
        </p:nvSpPr>
        <p:spPr/>
        <p:txBody>
          <a:bodyPr/>
          <a:lstStyle/>
          <a:p>
            <a:fld id="{203C551C-83BB-4568-94F6-AC8A8312A04A}" type="slidenum">
              <a:rPr lang="en-GB" smtClean="0"/>
              <a:pPr/>
              <a:t>12</a:t>
            </a:fld>
            <a:endParaRPr lang="en-GB" dirty="0"/>
          </a:p>
        </p:txBody>
      </p:sp>
      <p:pic>
        <p:nvPicPr>
          <p:cNvPr id="7" name="Content Placeholder 6" descr="A picture containing object&#10;&#10;Description automatically generated">
            <a:extLst>
              <a:ext uri="{FF2B5EF4-FFF2-40B4-BE49-F238E27FC236}">
                <a16:creationId xmlns:a16="http://schemas.microsoft.com/office/drawing/2014/main" id="{6BA6BD77-1580-4992-B067-84693490C6F0}"/>
              </a:ext>
            </a:extLst>
          </p:cNvPr>
          <p:cNvPicPr>
            <a:picLocks noGrp="1" noChangeAspect="1"/>
          </p:cNvPicPr>
          <p:nvPr>
            <p:ph sz="quarter" idx="16"/>
          </p:nvPr>
        </p:nvPicPr>
        <p:blipFill>
          <a:blip r:embed="rId2"/>
          <a:stretch>
            <a:fillRect/>
          </a:stretch>
        </p:blipFill>
        <p:spPr>
          <a:xfrm>
            <a:off x="791562" y="534911"/>
            <a:ext cx="5753100" cy="1219200"/>
          </a:xfrm>
        </p:spPr>
      </p:pic>
      <p:pic>
        <p:nvPicPr>
          <p:cNvPr id="8" name="Picture 7">
            <a:extLst>
              <a:ext uri="{FF2B5EF4-FFF2-40B4-BE49-F238E27FC236}">
                <a16:creationId xmlns:a16="http://schemas.microsoft.com/office/drawing/2014/main" id="{2966FAE8-0003-43AF-BF87-AEBA4DD44EA2}"/>
              </a:ext>
            </a:extLst>
          </p:cNvPr>
          <p:cNvPicPr>
            <a:picLocks noChangeAspect="1"/>
          </p:cNvPicPr>
          <p:nvPr/>
        </p:nvPicPr>
        <p:blipFill rotWithShape="1">
          <a:blip r:embed="rId3"/>
          <a:srcRect l="47327" t="27862" r="8294" b="23890"/>
          <a:stretch/>
        </p:blipFill>
        <p:spPr>
          <a:xfrm>
            <a:off x="658868" y="2352216"/>
            <a:ext cx="5410726" cy="3308810"/>
          </a:xfrm>
          <a:prstGeom prst="rect">
            <a:avLst/>
          </a:prstGeom>
        </p:spPr>
      </p:pic>
      <p:pic>
        <p:nvPicPr>
          <p:cNvPr id="11" name="Picture 10">
            <a:extLst>
              <a:ext uri="{FF2B5EF4-FFF2-40B4-BE49-F238E27FC236}">
                <a16:creationId xmlns:a16="http://schemas.microsoft.com/office/drawing/2014/main" id="{4D75F8D0-189D-4B91-8435-41D355B9EF1B}"/>
              </a:ext>
            </a:extLst>
          </p:cNvPr>
          <p:cNvPicPr>
            <a:picLocks noChangeAspect="1"/>
          </p:cNvPicPr>
          <p:nvPr/>
        </p:nvPicPr>
        <p:blipFill rotWithShape="1">
          <a:blip r:embed="rId4"/>
          <a:srcRect l="30310" t="8552" r="6897" b="3716"/>
          <a:stretch/>
        </p:blipFill>
        <p:spPr>
          <a:xfrm>
            <a:off x="6279210" y="1674951"/>
            <a:ext cx="5071961" cy="3986075"/>
          </a:xfrm>
          <a:prstGeom prst="rect">
            <a:avLst/>
          </a:prstGeom>
        </p:spPr>
      </p:pic>
    </p:spTree>
    <p:extLst>
      <p:ext uri="{BB962C8B-B14F-4D97-AF65-F5344CB8AC3E}">
        <p14:creationId xmlns:p14="http://schemas.microsoft.com/office/powerpoint/2010/main" val="1234182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Single Corner Rounded 23">
            <a:extLst>
              <a:ext uri="{FF2B5EF4-FFF2-40B4-BE49-F238E27FC236}">
                <a16:creationId xmlns:a16="http://schemas.microsoft.com/office/drawing/2014/main" id="{98B3F6E1-0821-4087-914E-FBA826AE7F87}"/>
              </a:ext>
            </a:extLst>
          </p:cNvPr>
          <p:cNvSpPr/>
          <p:nvPr/>
        </p:nvSpPr>
        <p:spPr>
          <a:xfrm>
            <a:off x="1276074" y="882720"/>
            <a:ext cx="10083992" cy="658497"/>
          </a:xfrm>
          <a:prstGeom prst="round1Rect">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60AB160D-DCCE-45D8-B51F-03AB121DF7EE}"/>
              </a:ext>
            </a:extLst>
          </p:cNvPr>
          <p:cNvSpPr txBox="1"/>
          <p:nvPr/>
        </p:nvSpPr>
        <p:spPr>
          <a:xfrm>
            <a:off x="2259183" y="943554"/>
            <a:ext cx="8990099" cy="523220"/>
          </a:xfrm>
          <a:prstGeom prst="rect">
            <a:avLst/>
          </a:prstGeom>
          <a:noFill/>
        </p:spPr>
        <p:txBody>
          <a:bodyPr wrap="square" rtlCol="0">
            <a:spAutoFit/>
          </a:bodyPr>
          <a:lstStyle/>
          <a:p>
            <a:r>
              <a:rPr lang="en-US" sz="2800" b="1" dirty="0">
                <a:solidFill>
                  <a:schemeClr val="bg1"/>
                </a:solidFill>
              </a:rPr>
              <a:t>My Path – by the #’s</a:t>
            </a:r>
          </a:p>
        </p:txBody>
      </p:sp>
      <p:pic>
        <p:nvPicPr>
          <p:cNvPr id="26" name="Picture 25">
            <a:extLst>
              <a:ext uri="{FF2B5EF4-FFF2-40B4-BE49-F238E27FC236}">
                <a16:creationId xmlns:a16="http://schemas.microsoft.com/office/drawing/2014/main" id="{25B55341-80BC-4D63-8156-303F2B119130}"/>
              </a:ext>
            </a:extLst>
          </p:cNvPr>
          <p:cNvPicPr>
            <a:picLocks noChangeAspect="1"/>
          </p:cNvPicPr>
          <p:nvPr/>
        </p:nvPicPr>
        <p:blipFill>
          <a:blip r:embed="rId2">
            <a:duotone>
              <a:schemeClr val="accent2">
                <a:shade val="45000"/>
                <a:satMod val="135000"/>
              </a:schemeClr>
              <a:prstClr val="white"/>
            </a:duotone>
          </a:blip>
          <a:stretch>
            <a:fillRect/>
          </a:stretch>
        </p:blipFill>
        <p:spPr>
          <a:xfrm>
            <a:off x="468476" y="484796"/>
            <a:ext cx="1234440" cy="1234440"/>
          </a:xfrm>
          <a:prstGeom prst="rect">
            <a:avLst/>
          </a:prstGeom>
        </p:spPr>
      </p:pic>
      <p:grpSp>
        <p:nvGrpSpPr>
          <p:cNvPr id="23" name="Group 22">
            <a:extLst>
              <a:ext uri="{FF2B5EF4-FFF2-40B4-BE49-F238E27FC236}">
                <a16:creationId xmlns:a16="http://schemas.microsoft.com/office/drawing/2014/main" id="{AE1235ED-ECC1-458F-8423-17A21734A9E4}"/>
              </a:ext>
            </a:extLst>
          </p:cNvPr>
          <p:cNvGrpSpPr>
            <a:grpSpLocks/>
          </p:cNvGrpSpPr>
          <p:nvPr/>
        </p:nvGrpSpPr>
        <p:grpSpPr bwMode="auto">
          <a:xfrm>
            <a:off x="778737" y="746962"/>
            <a:ext cx="613917" cy="658497"/>
            <a:chOff x="13024" y="-12"/>
            <a:chExt cx="629" cy="790"/>
          </a:xfrm>
        </p:grpSpPr>
        <p:grpSp>
          <p:nvGrpSpPr>
            <p:cNvPr id="27" name="Group 26">
              <a:extLst>
                <a:ext uri="{FF2B5EF4-FFF2-40B4-BE49-F238E27FC236}">
                  <a16:creationId xmlns:a16="http://schemas.microsoft.com/office/drawing/2014/main" id="{E03DFA0E-40F4-4B7C-8B0F-9DFB927B8AD4}"/>
                </a:ext>
              </a:extLst>
            </p:cNvPr>
            <p:cNvGrpSpPr>
              <a:grpSpLocks/>
            </p:cNvGrpSpPr>
            <p:nvPr/>
          </p:nvGrpSpPr>
          <p:grpSpPr bwMode="auto">
            <a:xfrm>
              <a:off x="13140" y="103"/>
              <a:ext cx="291" cy="256"/>
              <a:chOff x="13140" y="103"/>
              <a:chExt cx="291" cy="256"/>
            </a:xfrm>
          </p:grpSpPr>
          <p:sp>
            <p:nvSpPr>
              <p:cNvPr id="40" name="Freeform 24">
                <a:extLst>
                  <a:ext uri="{FF2B5EF4-FFF2-40B4-BE49-F238E27FC236}">
                    <a16:creationId xmlns:a16="http://schemas.microsoft.com/office/drawing/2014/main" id="{70577D4A-A928-4CC1-9E3E-FC9709F0EE26}"/>
                  </a:ext>
                </a:extLst>
              </p:cNvPr>
              <p:cNvSpPr>
                <a:spLocks/>
              </p:cNvSpPr>
              <p:nvPr/>
            </p:nvSpPr>
            <p:spPr bwMode="auto">
              <a:xfrm>
                <a:off x="13140" y="103"/>
                <a:ext cx="291" cy="256"/>
              </a:xfrm>
              <a:custGeom>
                <a:avLst/>
                <a:gdLst>
                  <a:gd name="T0" fmla="+- 0 13299 13140"/>
                  <a:gd name="T1" fmla="*/ T0 w 291"/>
                  <a:gd name="T2" fmla="+- 0 103 103"/>
                  <a:gd name="T3" fmla="*/ 103 h 256"/>
                  <a:gd name="T4" fmla="+- 0 13228 13140"/>
                  <a:gd name="T5" fmla="*/ T4 w 291"/>
                  <a:gd name="T6" fmla="+- 0 117 103"/>
                  <a:gd name="T7" fmla="*/ 117 h 256"/>
                  <a:gd name="T8" fmla="+- 0 13175 13140"/>
                  <a:gd name="T9" fmla="*/ T8 w 291"/>
                  <a:gd name="T10" fmla="+- 0 154 103"/>
                  <a:gd name="T11" fmla="*/ 154 h 256"/>
                  <a:gd name="T12" fmla="+- 0 13144 13140"/>
                  <a:gd name="T13" fmla="*/ T12 w 291"/>
                  <a:gd name="T14" fmla="+- 0 208 103"/>
                  <a:gd name="T15" fmla="*/ 208 h 256"/>
                  <a:gd name="T16" fmla="+- 0 13140 13140"/>
                  <a:gd name="T17" fmla="*/ T16 w 291"/>
                  <a:gd name="T18" fmla="+- 0 229 103"/>
                  <a:gd name="T19" fmla="*/ 229 h 256"/>
                  <a:gd name="T20" fmla="+- 0 13140 13140"/>
                  <a:gd name="T21" fmla="*/ T20 w 291"/>
                  <a:gd name="T22" fmla="+- 0 255 103"/>
                  <a:gd name="T23" fmla="*/ 255 h 256"/>
                  <a:gd name="T24" fmla="+- 0 13156 13140"/>
                  <a:gd name="T25" fmla="*/ T24 w 291"/>
                  <a:gd name="T26" fmla="+- 0 317 103"/>
                  <a:gd name="T27" fmla="*/ 317 h 256"/>
                  <a:gd name="T28" fmla="+- 0 13189 13140"/>
                  <a:gd name="T29" fmla="*/ T28 w 291"/>
                  <a:gd name="T30" fmla="+- 0 359 103"/>
                  <a:gd name="T31" fmla="*/ 359 h 256"/>
                  <a:gd name="T32" fmla="+- 0 13189 13140"/>
                  <a:gd name="T33" fmla="*/ T32 w 291"/>
                  <a:gd name="T34" fmla="+- 0 295 103"/>
                  <a:gd name="T35" fmla="*/ 295 h 256"/>
                  <a:gd name="T36" fmla="+- 0 13182 13140"/>
                  <a:gd name="T37" fmla="*/ T36 w 291"/>
                  <a:gd name="T38" fmla="+- 0 277 103"/>
                  <a:gd name="T39" fmla="*/ 277 h 256"/>
                  <a:gd name="T40" fmla="+- 0 13179 13140"/>
                  <a:gd name="T41" fmla="*/ T40 w 291"/>
                  <a:gd name="T42" fmla="+- 0 258 103"/>
                  <a:gd name="T43" fmla="*/ 258 h 256"/>
                  <a:gd name="T44" fmla="+- 0 13197 13140"/>
                  <a:gd name="T45" fmla="*/ T44 w 291"/>
                  <a:gd name="T46" fmla="+- 0 190 103"/>
                  <a:gd name="T47" fmla="*/ 190 h 256"/>
                  <a:gd name="T48" fmla="+- 0 13246 13140"/>
                  <a:gd name="T49" fmla="*/ T48 w 291"/>
                  <a:gd name="T50" fmla="+- 0 150 103"/>
                  <a:gd name="T51" fmla="*/ 150 h 256"/>
                  <a:gd name="T52" fmla="+- 0 13266 13140"/>
                  <a:gd name="T53" fmla="*/ T52 w 291"/>
                  <a:gd name="T54" fmla="+- 0 144 103"/>
                  <a:gd name="T55" fmla="*/ 144 h 256"/>
                  <a:gd name="T56" fmla="+- 0 13384 13140"/>
                  <a:gd name="T57" fmla="*/ T56 w 291"/>
                  <a:gd name="T58" fmla="+- 0 144 103"/>
                  <a:gd name="T59" fmla="*/ 144 h 256"/>
                  <a:gd name="T60" fmla="+- 0 13377 13140"/>
                  <a:gd name="T61" fmla="*/ T60 w 291"/>
                  <a:gd name="T62" fmla="+- 0 137 103"/>
                  <a:gd name="T63" fmla="*/ 137 h 256"/>
                  <a:gd name="T64" fmla="+- 0 13360 13140"/>
                  <a:gd name="T65" fmla="*/ T64 w 291"/>
                  <a:gd name="T66" fmla="+- 0 124 103"/>
                  <a:gd name="T67" fmla="*/ 124 h 256"/>
                  <a:gd name="T68" fmla="+- 0 13341 13140"/>
                  <a:gd name="T69" fmla="*/ T68 w 291"/>
                  <a:gd name="T70" fmla="+- 0 114 103"/>
                  <a:gd name="T71" fmla="*/ 114 h 256"/>
                  <a:gd name="T72" fmla="+- 0 13321 13140"/>
                  <a:gd name="T73" fmla="*/ T72 w 291"/>
                  <a:gd name="T74" fmla="+- 0 107 103"/>
                  <a:gd name="T75" fmla="*/ 107 h 256"/>
                  <a:gd name="T76" fmla="+- 0 13299 13140"/>
                  <a:gd name="T77" fmla="*/ T76 w 291"/>
                  <a:gd name="T78" fmla="+- 0 103 103"/>
                  <a:gd name="T79" fmla="*/ 103 h 25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291" h="256">
                    <a:moveTo>
                      <a:pt x="159" y="0"/>
                    </a:moveTo>
                    <a:lnTo>
                      <a:pt x="88" y="14"/>
                    </a:lnTo>
                    <a:lnTo>
                      <a:pt x="35" y="51"/>
                    </a:lnTo>
                    <a:lnTo>
                      <a:pt x="4" y="105"/>
                    </a:lnTo>
                    <a:lnTo>
                      <a:pt x="0" y="126"/>
                    </a:lnTo>
                    <a:lnTo>
                      <a:pt x="0" y="152"/>
                    </a:lnTo>
                    <a:lnTo>
                      <a:pt x="16" y="214"/>
                    </a:lnTo>
                    <a:lnTo>
                      <a:pt x="49" y="256"/>
                    </a:lnTo>
                    <a:lnTo>
                      <a:pt x="49" y="192"/>
                    </a:lnTo>
                    <a:lnTo>
                      <a:pt x="42" y="174"/>
                    </a:lnTo>
                    <a:lnTo>
                      <a:pt x="39" y="155"/>
                    </a:lnTo>
                    <a:lnTo>
                      <a:pt x="57" y="87"/>
                    </a:lnTo>
                    <a:lnTo>
                      <a:pt x="106" y="47"/>
                    </a:lnTo>
                    <a:lnTo>
                      <a:pt x="126" y="41"/>
                    </a:lnTo>
                    <a:lnTo>
                      <a:pt x="244" y="41"/>
                    </a:lnTo>
                    <a:lnTo>
                      <a:pt x="237" y="34"/>
                    </a:lnTo>
                    <a:lnTo>
                      <a:pt x="220" y="21"/>
                    </a:lnTo>
                    <a:lnTo>
                      <a:pt x="201" y="11"/>
                    </a:lnTo>
                    <a:lnTo>
                      <a:pt x="181" y="4"/>
                    </a:lnTo>
                    <a:lnTo>
                      <a:pt x="159" y="0"/>
                    </a:lnTo>
                    <a:close/>
                  </a:path>
                </a:pathLst>
              </a:custGeom>
              <a:solidFill>
                <a:srgbClr val="95C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sp>
            <p:nvSpPr>
              <p:cNvPr id="41" name="Freeform 25">
                <a:extLst>
                  <a:ext uri="{FF2B5EF4-FFF2-40B4-BE49-F238E27FC236}">
                    <a16:creationId xmlns:a16="http://schemas.microsoft.com/office/drawing/2014/main" id="{F92DB832-E41E-441B-8509-DF5A79B0F4A7}"/>
                  </a:ext>
                </a:extLst>
              </p:cNvPr>
              <p:cNvSpPr>
                <a:spLocks/>
              </p:cNvSpPr>
              <p:nvPr/>
            </p:nvSpPr>
            <p:spPr bwMode="auto">
              <a:xfrm>
                <a:off x="13140" y="103"/>
                <a:ext cx="291" cy="256"/>
              </a:xfrm>
              <a:custGeom>
                <a:avLst/>
                <a:gdLst>
                  <a:gd name="T0" fmla="+- 0 13384 13140"/>
                  <a:gd name="T1" fmla="*/ T0 w 291"/>
                  <a:gd name="T2" fmla="+- 0 144 103"/>
                  <a:gd name="T3" fmla="*/ 144 h 256"/>
                  <a:gd name="T4" fmla="+- 0 13266 13140"/>
                  <a:gd name="T5" fmla="*/ T4 w 291"/>
                  <a:gd name="T6" fmla="+- 0 144 103"/>
                  <a:gd name="T7" fmla="*/ 144 h 256"/>
                  <a:gd name="T8" fmla="+- 0 13293 13140"/>
                  <a:gd name="T9" fmla="*/ T8 w 291"/>
                  <a:gd name="T10" fmla="+- 0 145 103"/>
                  <a:gd name="T11" fmla="*/ 145 h 256"/>
                  <a:gd name="T12" fmla="+- 0 13317 13140"/>
                  <a:gd name="T13" fmla="*/ T12 w 291"/>
                  <a:gd name="T14" fmla="+- 0 151 103"/>
                  <a:gd name="T15" fmla="*/ 151 h 256"/>
                  <a:gd name="T16" fmla="+- 0 13370 13140"/>
                  <a:gd name="T17" fmla="*/ T16 w 291"/>
                  <a:gd name="T18" fmla="+- 0 187 103"/>
                  <a:gd name="T19" fmla="*/ 187 h 256"/>
                  <a:gd name="T20" fmla="+- 0 13391 13140"/>
                  <a:gd name="T21" fmla="*/ T20 w 291"/>
                  <a:gd name="T22" fmla="+- 0 244 103"/>
                  <a:gd name="T23" fmla="*/ 244 h 256"/>
                  <a:gd name="T24" fmla="+- 0 13389 13140"/>
                  <a:gd name="T25" fmla="*/ T24 w 291"/>
                  <a:gd name="T26" fmla="+- 0 266 103"/>
                  <a:gd name="T27" fmla="*/ 266 h 256"/>
                  <a:gd name="T28" fmla="+- 0 13384 13140"/>
                  <a:gd name="T29" fmla="*/ T28 w 291"/>
                  <a:gd name="T30" fmla="+- 0 285 103"/>
                  <a:gd name="T31" fmla="*/ 285 h 256"/>
                  <a:gd name="T32" fmla="+- 0 13379 13140"/>
                  <a:gd name="T33" fmla="*/ T32 w 291"/>
                  <a:gd name="T34" fmla="+- 0 348 103"/>
                  <a:gd name="T35" fmla="*/ 348 h 256"/>
                  <a:gd name="T36" fmla="+- 0 13383 13140"/>
                  <a:gd name="T37" fmla="*/ T36 w 291"/>
                  <a:gd name="T38" fmla="+- 0 348 103"/>
                  <a:gd name="T39" fmla="*/ 348 h 256"/>
                  <a:gd name="T40" fmla="+- 0 13386 13140"/>
                  <a:gd name="T41" fmla="*/ T40 w 291"/>
                  <a:gd name="T42" fmla="+- 0 349 103"/>
                  <a:gd name="T43" fmla="*/ 349 h 256"/>
                  <a:gd name="T44" fmla="+- 0 13390 13140"/>
                  <a:gd name="T45" fmla="*/ T44 w 291"/>
                  <a:gd name="T46" fmla="+- 0 350 103"/>
                  <a:gd name="T47" fmla="*/ 350 h 256"/>
                  <a:gd name="T48" fmla="+- 0 13403 13140"/>
                  <a:gd name="T49" fmla="*/ T48 w 291"/>
                  <a:gd name="T50" fmla="+- 0 334 103"/>
                  <a:gd name="T51" fmla="*/ 334 h 256"/>
                  <a:gd name="T52" fmla="+- 0 13413 13140"/>
                  <a:gd name="T53" fmla="*/ T52 w 291"/>
                  <a:gd name="T54" fmla="+- 0 317 103"/>
                  <a:gd name="T55" fmla="*/ 317 h 256"/>
                  <a:gd name="T56" fmla="+- 0 13422 13140"/>
                  <a:gd name="T57" fmla="*/ T56 w 291"/>
                  <a:gd name="T58" fmla="+- 0 299 103"/>
                  <a:gd name="T59" fmla="*/ 299 h 256"/>
                  <a:gd name="T60" fmla="+- 0 13427 13140"/>
                  <a:gd name="T61" fmla="*/ T60 w 291"/>
                  <a:gd name="T62" fmla="+- 0 279 103"/>
                  <a:gd name="T63" fmla="*/ 279 h 256"/>
                  <a:gd name="T64" fmla="+- 0 13430 13140"/>
                  <a:gd name="T65" fmla="*/ T64 w 291"/>
                  <a:gd name="T66" fmla="+- 0 258 103"/>
                  <a:gd name="T67" fmla="*/ 258 h 256"/>
                  <a:gd name="T68" fmla="+- 0 13429 13140"/>
                  <a:gd name="T69" fmla="*/ T68 w 291"/>
                  <a:gd name="T70" fmla="+- 0 233 103"/>
                  <a:gd name="T71" fmla="*/ 233 h 256"/>
                  <a:gd name="T72" fmla="+- 0 13424 13140"/>
                  <a:gd name="T73" fmla="*/ T72 w 291"/>
                  <a:gd name="T74" fmla="+- 0 210 103"/>
                  <a:gd name="T75" fmla="*/ 210 h 256"/>
                  <a:gd name="T76" fmla="+- 0 13416 13140"/>
                  <a:gd name="T77" fmla="*/ T76 w 291"/>
                  <a:gd name="T78" fmla="+- 0 189 103"/>
                  <a:gd name="T79" fmla="*/ 189 h 256"/>
                  <a:gd name="T80" fmla="+- 0 13405 13140"/>
                  <a:gd name="T81" fmla="*/ T80 w 291"/>
                  <a:gd name="T82" fmla="+- 0 169 103"/>
                  <a:gd name="T83" fmla="*/ 169 h 256"/>
                  <a:gd name="T84" fmla="+- 0 13393 13140"/>
                  <a:gd name="T85" fmla="*/ T84 w 291"/>
                  <a:gd name="T86" fmla="+- 0 152 103"/>
                  <a:gd name="T87" fmla="*/ 152 h 256"/>
                  <a:gd name="T88" fmla="+- 0 13384 13140"/>
                  <a:gd name="T89" fmla="*/ T88 w 291"/>
                  <a:gd name="T90" fmla="+- 0 144 103"/>
                  <a:gd name="T91" fmla="*/ 144 h 25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Lst>
                <a:rect l="0" t="0" r="r" b="b"/>
                <a:pathLst>
                  <a:path w="291" h="256">
                    <a:moveTo>
                      <a:pt x="244" y="41"/>
                    </a:moveTo>
                    <a:lnTo>
                      <a:pt x="126" y="41"/>
                    </a:lnTo>
                    <a:lnTo>
                      <a:pt x="153" y="42"/>
                    </a:lnTo>
                    <a:lnTo>
                      <a:pt x="177" y="48"/>
                    </a:lnTo>
                    <a:lnTo>
                      <a:pt x="230" y="84"/>
                    </a:lnTo>
                    <a:lnTo>
                      <a:pt x="251" y="141"/>
                    </a:lnTo>
                    <a:lnTo>
                      <a:pt x="249" y="163"/>
                    </a:lnTo>
                    <a:lnTo>
                      <a:pt x="244" y="182"/>
                    </a:lnTo>
                    <a:lnTo>
                      <a:pt x="239" y="245"/>
                    </a:lnTo>
                    <a:lnTo>
                      <a:pt x="243" y="245"/>
                    </a:lnTo>
                    <a:lnTo>
                      <a:pt x="246" y="246"/>
                    </a:lnTo>
                    <a:lnTo>
                      <a:pt x="250" y="247"/>
                    </a:lnTo>
                    <a:lnTo>
                      <a:pt x="263" y="231"/>
                    </a:lnTo>
                    <a:lnTo>
                      <a:pt x="273" y="214"/>
                    </a:lnTo>
                    <a:lnTo>
                      <a:pt x="282" y="196"/>
                    </a:lnTo>
                    <a:lnTo>
                      <a:pt x="287" y="176"/>
                    </a:lnTo>
                    <a:lnTo>
                      <a:pt x="290" y="155"/>
                    </a:lnTo>
                    <a:lnTo>
                      <a:pt x="289" y="130"/>
                    </a:lnTo>
                    <a:lnTo>
                      <a:pt x="284" y="107"/>
                    </a:lnTo>
                    <a:lnTo>
                      <a:pt x="276" y="86"/>
                    </a:lnTo>
                    <a:lnTo>
                      <a:pt x="265" y="66"/>
                    </a:lnTo>
                    <a:lnTo>
                      <a:pt x="253" y="49"/>
                    </a:lnTo>
                    <a:lnTo>
                      <a:pt x="244" y="41"/>
                    </a:lnTo>
                    <a:close/>
                  </a:path>
                </a:pathLst>
              </a:custGeom>
              <a:solidFill>
                <a:srgbClr val="95C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grpSp>
        <p:grpSp>
          <p:nvGrpSpPr>
            <p:cNvPr id="28" name="Group 26">
              <a:extLst>
                <a:ext uri="{FF2B5EF4-FFF2-40B4-BE49-F238E27FC236}">
                  <a16:creationId xmlns:a16="http://schemas.microsoft.com/office/drawing/2014/main" id="{C1D5C65D-DCEA-46E5-B6B9-E23F8AFA396F}"/>
                </a:ext>
              </a:extLst>
            </p:cNvPr>
            <p:cNvGrpSpPr>
              <a:grpSpLocks/>
            </p:cNvGrpSpPr>
            <p:nvPr/>
          </p:nvGrpSpPr>
          <p:grpSpPr bwMode="auto">
            <a:xfrm>
              <a:off x="13024" y="-12"/>
              <a:ext cx="519" cy="434"/>
              <a:chOff x="13024" y="-12"/>
              <a:chExt cx="519" cy="434"/>
            </a:xfrm>
          </p:grpSpPr>
          <p:sp>
            <p:nvSpPr>
              <p:cNvPr id="38" name="Freeform 27">
                <a:extLst>
                  <a:ext uri="{FF2B5EF4-FFF2-40B4-BE49-F238E27FC236}">
                    <a16:creationId xmlns:a16="http://schemas.microsoft.com/office/drawing/2014/main" id="{81645BC3-1857-4FA6-8BD8-A8971EC0D958}"/>
                  </a:ext>
                </a:extLst>
              </p:cNvPr>
              <p:cNvSpPr>
                <a:spLocks/>
              </p:cNvSpPr>
              <p:nvPr/>
            </p:nvSpPr>
            <p:spPr bwMode="auto">
              <a:xfrm>
                <a:off x="13024" y="-12"/>
                <a:ext cx="519" cy="434"/>
              </a:xfrm>
              <a:custGeom>
                <a:avLst/>
                <a:gdLst>
                  <a:gd name="T0" fmla="+- 0 13306 13024"/>
                  <a:gd name="T1" fmla="*/ T0 w 519"/>
                  <a:gd name="T2" fmla="+- 0 -12 -12"/>
                  <a:gd name="T3" fmla="*/ -12 h 434"/>
                  <a:gd name="T4" fmla="+- 0 13233 13024"/>
                  <a:gd name="T5" fmla="*/ T4 w 519"/>
                  <a:gd name="T6" fmla="+- 0 -4 -12"/>
                  <a:gd name="T7" fmla="*/ -4 h 434"/>
                  <a:gd name="T8" fmla="+- 0 13168 13024"/>
                  <a:gd name="T9" fmla="*/ T8 w 519"/>
                  <a:gd name="T10" fmla="+- 0 19 -12"/>
                  <a:gd name="T11" fmla="*/ 19 h 434"/>
                  <a:gd name="T12" fmla="+- 0 13113 13024"/>
                  <a:gd name="T13" fmla="*/ T12 w 519"/>
                  <a:gd name="T14" fmla="+- 0 55 -12"/>
                  <a:gd name="T15" fmla="*/ 55 h 434"/>
                  <a:gd name="T16" fmla="+- 0 13070 13024"/>
                  <a:gd name="T17" fmla="*/ T16 w 519"/>
                  <a:gd name="T18" fmla="+- 0 102 -12"/>
                  <a:gd name="T19" fmla="*/ 102 h 434"/>
                  <a:gd name="T20" fmla="+- 0 13040 13024"/>
                  <a:gd name="T21" fmla="*/ T20 w 519"/>
                  <a:gd name="T22" fmla="+- 0 157 -12"/>
                  <a:gd name="T23" fmla="*/ 157 h 434"/>
                  <a:gd name="T24" fmla="+- 0 13025 13024"/>
                  <a:gd name="T25" fmla="*/ T24 w 519"/>
                  <a:gd name="T26" fmla="+- 0 220 -12"/>
                  <a:gd name="T27" fmla="*/ 220 h 434"/>
                  <a:gd name="T28" fmla="+- 0 13024 13024"/>
                  <a:gd name="T29" fmla="*/ T28 w 519"/>
                  <a:gd name="T30" fmla="+- 0 242 -12"/>
                  <a:gd name="T31" fmla="*/ 242 h 434"/>
                  <a:gd name="T32" fmla="+- 0 13024 13024"/>
                  <a:gd name="T33" fmla="*/ T32 w 519"/>
                  <a:gd name="T34" fmla="+- 0 265 -12"/>
                  <a:gd name="T35" fmla="*/ 265 h 434"/>
                  <a:gd name="T36" fmla="+- 0 13036 13024"/>
                  <a:gd name="T37" fmla="*/ T36 w 519"/>
                  <a:gd name="T38" fmla="+- 0 327 -12"/>
                  <a:gd name="T39" fmla="*/ 327 h 434"/>
                  <a:gd name="T40" fmla="+- 0 13071 13024"/>
                  <a:gd name="T41" fmla="*/ T40 w 519"/>
                  <a:gd name="T42" fmla="+- 0 398 -12"/>
                  <a:gd name="T43" fmla="*/ 398 h 434"/>
                  <a:gd name="T44" fmla="+- 0 13097 13024"/>
                  <a:gd name="T45" fmla="*/ T44 w 519"/>
                  <a:gd name="T46" fmla="+- 0 422 -12"/>
                  <a:gd name="T47" fmla="*/ 422 h 434"/>
                  <a:gd name="T48" fmla="+- 0 13101 13024"/>
                  <a:gd name="T49" fmla="*/ T48 w 519"/>
                  <a:gd name="T50" fmla="+- 0 419 -12"/>
                  <a:gd name="T51" fmla="*/ 419 h 434"/>
                  <a:gd name="T52" fmla="+- 0 13106 13024"/>
                  <a:gd name="T53" fmla="*/ T52 w 519"/>
                  <a:gd name="T54" fmla="+- 0 416 -12"/>
                  <a:gd name="T55" fmla="*/ 416 h 434"/>
                  <a:gd name="T56" fmla="+- 0 13124 13024"/>
                  <a:gd name="T57" fmla="*/ T56 w 519"/>
                  <a:gd name="T58" fmla="+- 0 407 -12"/>
                  <a:gd name="T59" fmla="*/ 407 h 434"/>
                  <a:gd name="T60" fmla="+- 0 13143 13024"/>
                  <a:gd name="T61" fmla="*/ T60 w 519"/>
                  <a:gd name="T62" fmla="+- 0 402 -12"/>
                  <a:gd name="T63" fmla="*/ 402 h 434"/>
                  <a:gd name="T64" fmla="+- 0 13158 13024"/>
                  <a:gd name="T65" fmla="*/ T64 w 519"/>
                  <a:gd name="T66" fmla="+- 0 400 -12"/>
                  <a:gd name="T67" fmla="*/ 400 h 434"/>
                  <a:gd name="T68" fmla="+- 0 13144 13024"/>
                  <a:gd name="T69" fmla="*/ T68 w 519"/>
                  <a:gd name="T70" fmla="+- 0 387 -12"/>
                  <a:gd name="T71" fmla="*/ 387 h 434"/>
                  <a:gd name="T72" fmla="+- 0 13110 13024"/>
                  <a:gd name="T73" fmla="*/ T72 w 519"/>
                  <a:gd name="T74" fmla="+- 0 336 -12"/>
                  <a:gd name="T75" fmla="*/ 336 h 434"/>
                  <a:gd name="T76" fmla="+- 0 13091 13024"/>
                  <a:gd name="T77" fmla="*/ T76 w 519"/>
                  <a:gd name="T78" fmla="+- 0 277 -12"/>
                  <a:gd name="T79" fmla="*/ 277 h 434"/>
                  <a:gd name="T80" fmla="+- 0 13089 13024"/>
                  <a:gd name="T81" fmla="*/ T80 w 519"/>
                  <a:gd name="T82" fmla="+- 0 256 -12"/>
                  <a:gd name="T83" fmla="*/ 256 h 434"/>
                  <a:gd name="T84" fmla="+- 0 13090 13024"/>
                  <a:gd name="T85" fmla="*/ T84 w 519"/>
                  <a:gd name="T86" fmla="+- 0 232 -12"/>
                  <a:gd name="T87" fmla="*/ 232 h 434"/>
                  <a:gd name="T88" fmla="+- 0 13108 13024"/>
                  <a:gd name="T89" fmla="*/ T88 w 519"/>
                  <a:gd name="T90" fmla="+- 0 166 -12"/>
                  <a:gd name="T91" fmla="*/ 166 h 434"/>
                  <a:gd name="T92" fmla="+- 0 13145 13024"/>
                  <a:gd name="T93" fmla="*/ T92 w 519"/>
                  <a:gd name="T94" fmla="+- 0 112 -12"/>
                  <a:gd name="T95" fmla="*/ 112 h 434"/>
                  <a:gd name="T96" fmla="+- 0 13197 13024"/>
                  <a:gd name="T97" fmla="*/ T96 w 519"/>
                  <a:gd name="T98" fmla="+- 0 73 -12"/>
                  <a:gd name="T99" fmla="*/ 73 h 434"/>
                  <a:gd name="T100" fmla="+- 0 13259 13024"/>
                  <a:gd name="T101" fmla="*/ T100 w 519"/>
                  <a:gd name="T102" fmla="+- 0 54 -12"/>
                  <a:gd name="T103" fmla="*/ 54 h 434"/>
                  <a:gd name="T104" fmla="+- 0 13282 13024"/>
                  <a:gd name="T105" fmla="*/ T104 w 519"/>
                  <a:gd name="T106" fmla="+- 0 52 -12"/>
                  <a:gd name="T107" fmla="*/ 52 h 434"/>
                  <a:gd name="T108" fmla="+- 0 13457 13024"/>
                  <a:gd name="T109" fmla="*/ T108 w 519"/>
                  <a:gd name="T110" fmla="+- 0 52 -12"/>
                  <a:gd name="T111" fmla="*/ 52 h 434"/>
                  <a:gd name="T112" fmla="+- 0 13446 13024"/>
                  <a:gd name="T113" fmla="*/ T112 w 519"/>
                  <a:gd name="T114" fmla="+- 0 43 -12"/>
                  <a:gd name="T115" fmla="*/ 43 h 434"/>
                  <a:gd name="T116" fmla="+- 0 13391 13024"/>
                  <a:gd name="T117" fmla="*/ T116 w 519"/>
                  <a:gd name="T118" fmla="+- 0 10 -12"/>
                  <a:gd name="T119" fmla="*/ 10 h 434"/>
                  <a:gd name="T120" fmla="+- 0 13329 13024"/>
                  <a:gd name="T121" fmla="*/ T120 w 519"/>
                  <a:gd name="T122" fmla="+- 0 -9 -12"/>
                  <a:gd name="T123" fmla="*/ -9 h 434"/>
                  <a:gd name="T124" fmla="+- 0 13306 13024"/>
                  <a:gd name="T125" fmla="*/ T124 w 519"/>
                  <a:gd name="T126" fmla="+- 0 -12 -12"/>
                  <a:gd name="T127" fmla="*/ -12 h 43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519" h="434">
                    <a:moveTo>
                      <a:pt x="282" y="0"/>
                    </a:moveTo>
                    <a:lnTo>
                      <a:pt x="209" y="8"/>
                    </a:lnTo>
                    <a:lnTo>
                      <a:pt x="144" y="31"/>
                    </a:lnTo>
                    <a:lnTo>
                      <a:pt x="89" y="67"/>
                    </a:lnTo>
                    <a:lnTo>
                      <a:pt x="46" y="114"/>
                    </a:lnTo>
                    <a:lnTo>
                      <a:pt x="16" y="169"/>
                    </a:lnTo>
                    <a:lnTo>
                      <a:pt x="1" y="232"/>
                    </a:lnTo>
                    <a:lnTo>
                      <a:pt x="0" y="254"/>
                    </a:lnTo>
                    <a:lnTo>
                      <a:pt x="0" y="277"/>
                    </a:lnTo>
                    <a:lnTo>
                      <a:pt x="12" y="339"/>
                    </a:lnTo>
                    <a:lnTo>
                      <a:pt x="47" y="410"/>
                    </a:lnTo>
                    <a:lnTo>
                      <a:pt x="73" y="434"/>
                    </a:lnTo>
                    <a:lnTo>
                      <a:pt x="77" y="431"/>
                    </a:lnTo>
                    <a:lnTo>
                      <a:pt x="82" y="428"/>
                    </a:lnTo>
                    <a:lnTo>
                      <a:pt x="100" y="419"/>
                    </a:lnTo>
                    <a:lnTo>
                      <a:pt x="119" y="414"/>
                    </a:lnTo>
                    <a:lnTo>
                      <a:pt x="134" y="412"/>
                    </a:lnTo>
                    <a:lnTo>
                      <a:pt x="120" y="399"/>
                    </a:lnTo>
                    <a:lnTo>
                      <a:pt x="86" y="348"/>
                    </a:lnTo>
                    <a:lnTo>
                      <a:pt x="67" y="289"/>
                    </a:lnTo>
                    <a:lnTo>
                      <a:pt x="65" y="268"/>
                    </a:lnTo>
                    <a:lnTo>
                      <a:pt x="66" y="244"/>
                    </a:lnTo>
                    <a:lnTo>
                      <a:pt x="84" y="178"/>
                    </a:lnTo>
                    <a:lnTo>
                      <a:pt x="121" y="124"/>
                    </a:lnTo>
                    <a:lnTo>
                      <a:pt x="173" y="85"/>
                    </a:lnTo>
                    <a:lnTo>
                      <a:pt x="235" y="66"/>
                    </a:lnTo>
                    <a:lnTo>
                      <a:pt x="258" y="64"/>
                    </a:lnTo>
                    <a:lnTo>
                      <a:pt x="433" y="64"/>
                    </a:lnTo>
                    <a:lnTo>
                      <a:pt x="422" y="55"/>
                    </a:lnTo>
                    <a:lnTo>
                      <a:pt x="367" y="22"/>
                    </a:lnTo>
                    <a:lnTo>
                      <a:pt x="305" y="3"/>
                    </a:lnTo>
                    <a:lnTo>
                      <a:pt x="282" y="0"/>
                    </a:lnTo>
                    <a:close/>
                  </a:path>
                </a:pathLst>
              </a:custGeom>
              <a:solidFill>
                <a:srgbClr val="95C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sp>
            <p:nvSpPr>
              <p:cNvPr id="39" name="Freeform 28">
                <a:extLst>
                  <a:ext uri="{FF2B5EF4-FFF2-40B4-BE49-F238E27FC236}">
                    <a16:creationId xmlns:a16="http://schemas.microsoft.com/office/drawing/2014/main" id="{A299925F-5802-47DE-907B-D244A011F3B3}"/>
                  </a:ext>
                </a:extLst>
              </p:cNvPr>
              <p:cNvSpPr>
                <a:spLocks/>
              </p:cNvSpPr>
              <p:nvPr/>
            </p:nvSpPr>
            <p:spPr bwMode="auto">
              <a:xfrm>
                <a:off x="13024" y="-12"/>
                <a:ext cx="519" cy="434"/>
              </a:xfrm>
              <a:custGeom>
                <a:avLst/>
                <a:gdLst>
                  <a:gd name="T0" fmla="+- 0 13457 13024"/>
                  <a:gd name="T1" fmla="*/ T0 w 519"/>
                  <a:gd name="T2" fmla="+- 0 52 -12"/>
                  <a:gd name="T3" fmla="*/ 52 h 434"/>
                  <a:gd name="T4" fmla="+- 0 13282 13024"/>
                  <a:gd name="T5" fmla="*/ T4 w 519"/>
                  <a:gd name="T6" fmla="+- 0 52 -12"/>
                  <a:gd name="T7" fmla="*/ 52 h 434"/>
                  <a:gd name="T8" fmla="+- 0 13305 13024"/>
                  <a:gd name="T9" fmla="*/ T8 w 519"/>
                  <a:gd name="T10" fmla="+- 0 54 -12"/>
                  <a:gd name="T11" fmla="*/ 54 h 434"/>
                  <a:gd name="T12" fmla="+- 0 13328 13024"/>
                  <a:gd name="T13" fmla="*/ T12 w 519"/>
                  <a:gd name="T14" fmla="+- 0 58 -12"/>
                  <a:gd name="T15" fmla="*/ 58 h 434"/>
                  <a:gd name="T16" fmla="+- 0 13389 13024"/>
                  <a:gd name="T17" fmla="*/ T16 w 519"/>
                  <a:gd name="T18" fmla="+- 0 83 -12"/>
                  <a:gd name="T19" fmla="*/ 83 h 434"/>
                  <a:gd name="T20" fmla="+- 0 13437 13024"/>
                  <a:gd name="T21" fmla="*/ T20 w 519"/>
                  <a:gd name="T22" fmla="+- 0 126 -12"/>
                  <a:gd name="T23" fmla="*/ 126 h 434"/>
                  <a:gd name="T24" fmla="+- 0 13469 13024"/>
                  <a:gd name="T25" fmla="*/ T24 w 519"/>
                  <a:gd name="T26" fmla="+- 0 182 -12"/>
                  <a:gd name="T27" fmla="*/ 182 h 434"/>
                  <a:gd name="T28" fmla="+- 0 13479 13024"/>
                  <a:gd name="T29" fmla="*/ T28 w 519"/>
                  <a:gd name="T30" fmla="+- 0 225 -12"/>
                  <a:gd name="T31" fmla="*/ 225 h 434"/>
                  <a:gd name="T32" fmla="+- 0 13499 13024"/>
                  <a:gd name="T33" fmla="*/ T32 w 519"/>
                  <a:gd name="T34" fmla="+- 0 224 -12"/>
                  <a:gd name="T35" fmla="*/ 224 h 434"/>
                  <a:gd name="T36" fmla="+- 0 13518 13024"/>
                  <a:gd name="T37" fmla="*/ T36 w 519"/>
                  <a:gd name="T38" fmla="+- 0 218 -12"/>
                  <a:gd name="T39" fmla="*/ 218 h 434"/>
                  <a:gd name="T40" fmla="+- 0 13534 13024"/>
                  <a:gd name="T41" fmla="*/ T40 w 519"/>
                  <a:gd name="T42" fmla="+- 0 211 -12"/>
                  <a:gd name="T43" fmla="*/ 211 h 434"/>
                  <a:gd name="T44" fmla="+- 0 13538 13024"/>
                  <a:gd name="T45" fmla="*/ T44 w 519"/>
                  <a:gd name="T46" fmla="+- 0 209 -12"/>
                  <a:gd name="T47" fmla="*/ 209 h 434"/>
                  <a:gd name="T48" fmla="+- 0 13542 13024"/>
                  <a:gd name="T49" fmla="*/ T48 w 519"/>
                  <a:gd name="T50" fmla="+- 0 207 -12"/>
                  <a:gd name="T51" fmla="*/ 207 h 434"/>
                  <a:gd name="T52" fmla="+- 0 13538 13024"/>
                  <a:gd name="T53" fmla="*/ T52 w 519"/>
                  <a:gd name="T54" fmla="+- 0 186 -12"/>
                  <a:gd name="T55" fmla="*/ 186 h 434"/>
                  <a:gd name="T56" fmla="+- 0 13515 13024"/>
                  <a:gd name="T57" fmla="*/ T56 w 519"/>
                  <a:gd name="T58" fmla="+- 0 125 -12"/>
                  <a:gd name="T59" fmla="*/ 125 h 434"/>
                  <a:gd name="T60" fmla="+- 0 13477 13024"/>
                  <a:gd name="T61" fmla="*/ T60 w 519"/>
                  <a:gd name="T62" fmla="+- 0 72 -12"/>
                  <a:gd name="T63" fmla="*/ 72 h 434"/>
                  <a:gd name="T64" fmla="+- 0 13462 13024"/>
                  <a:gd name="T65" fmla="*/ T64 w 519"/>
                  <a:gd name="T66" fmla="+- 0 57 -12"/>
                  <a:gd name="T67" fmla="*/ 57 h 434"/>
                  <a:gd name="T68" fmla="+- 0 13457 13024"/>
                  <a:gd name="T69" fmla="*/ T68 w 519"/>
                  <a:gd name="T70" fmla="+- 0 52 -12"/>
                  <a:gd name="T71" fmla="*/ 52 h 43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519" h="434">
                    <a:moveTo>
                      <a:pt x="433" y="64"/>
                    </a:moveTo>
                    <a:lnTo>
                      <a:pt x="258" y="64"/>
                    </a:lnTo>
                    <a:lnTo>
                      <a:pt x="281" y="66"/>
                    </a:lnTo>
                    <a:lnTo>
                      <a:pt x="304" y="70"/>
                    </a:lnTo>
                    <a:lnTo>
                      <a:pt x="365" y="95"/>
                    </a:lnTo>
                    <a:lnTo>
                      <a:pt x="413" y="138"/>
                    </a:lnTo>
                    <a:lnTo>
                      <a:pt x="445" y="194"/>
                    </a:lnTo>
                    <a:lnTo>
                      <a:pt x="455" y="237"/>
                    </a:lnTo>
                    <a:lnTo>
                      <a:pt x="475" y="236"/>
                    </a:lnTo>
                    <a:lnTo>
                      <a:pt x="494" y="230"/>
                    </a:lnTo>
                    <a:lnTo>
                      <a:pt x="510" y="223"/>
                    </a:lnTo>
                    <a:lnTo>
                      <a:pt x="514" y="221"/>
                    </a:lnTo>
                    <a:lnTo>
                      <a:pt x="518" y="219"/>
                    </a:lnTo>
                    <a:lnTo>
                      <a:pt x="514" y="198"/>
                    </a:lnTo>
                    <a:lnTo>
                      <a:pt x="491" y="137"/>
                    </a:lnTo>
                    <a:lnTo>
                      <a:pt x="453" y="84"/>
                    </a:lnTo>
                    <a:lnTo>
                      <a:pt x="438" y="69"/>
                    </a:lnTo>
                    <a:lnTo>
                      <a:pt x="433" y="64"/>
                    </a:lnTo>
                    <a:close/>
                  </a:path>
                </a:pathLst>
              </a:custGeom>
              <a:solidFill>
                <a:srgbClr val="95C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grpSp>
        <p:grpSp>
          <p:nvGrpSpPr>
            <p:cNvPr id="29" name="Group 29">
              <a:extLst>
                <a:ext uri="{FF2B5EF4-FFF2-40B4-BE49-F238E27FC236}">
                  <a16:creationId xmlns:a16="http://schemas.microsoft.com/office/drawing/2014/main" id="{29E857C0-D022-4A8F-BE28-2E3E8C732BB0}"/>
                </a:ext>
              </a:extLst>
            </p:cNvPr>
            <p:cNvGrpSpPr>
              <a:grpSpLocks/>
            </p:cNvGrpSpPr>
            <p:nvPr/>
          </p:nvGrpSpPr>
          <p:grpSpPr bwMode="auto">
            <a:xfrm>
              <a:off x="13109" y="204"/>
              <a:ext cx="462" cy="573"/>
              <a:chOff x="13109" y="204"/>
              <a:chExt cx="462" cy="573"/>
            </a:xfrm>
          </p:grpSpPr>
          <p:sp>
            <p:nvSpPr>
              <p:cNvPr id="33" name="Freeform 30">
                <a:extLst>
                  <a:ext uri="{FF2B5EF4-FFF2-40B4-BE49-F238E27FC236}">
                    <a16:creationId xmlns:a16="http://schemas.microsoft.com/office/drawing/2014/main" id="{913D06D4-3DE9-480C-9CA3-4343C60DC4D5}"/>
                  </a:ext>
                </a:extLst>
              </p:cNvPr>
              <p:cNvSpPr>
                <a:spLocks/>
              </p:cNvSpPr>
              <p:nvPr/>
            </p:nvSpPr>
            <p:spPr bwMode="auto">
              <a:xfrm>
                <a:off x="13109" y="204"/>
                <a:ext cx="462" cy="573"/>
              </a:xfrm>
              <a:custGeom>
                <a:avLst/>
                <a:gdLst>
                  <a:gd name="T0" fmla="+- 0 13155 13109"/>
                  <a:gd name="T1" fmla="*/ T0 w 462"/>
                  <a:gd name="T2" fmla="+- 0 452 204"/>
                  <a:gd name="T3" fmla="*/ 452 h 573"/>
                  <a:gd name="T4" fmla="+- 0 13136 13109"/>
                  <a:gd name="T5" fmla="*/ T4 w 462"/>
                  <a:gd name="T6" fmla="+- 0 457 204"/>
                  <a:gd name="T7" fmla="*/ 457 h 573"/>
                  <a:gd name="T8" fmla="+- 0 13121 13109"/>
                  <a:gd name="T9" fmla="*/ T8 w 462"/>
                  <a:gd name="T10" fmla="+- 0 471 204"/>
                  <a:gd name="T11" fmla="*/ 471 h 573"/>
                  <a:gd name="T12" fmla="+- 0 13112 13109"/>
                  <a:gd name="T13" fmla="*/ T12 w 462"/>
                  <a:gd name="T14" fmla="+- 0 487 204"/>
                  <a:gd name="T15" fmla="*/ 487 h 573"/>
                  <a:gd name="T16" fmla="+- 0 13109 13109"/>
                  <a:gd name="T17" fmla="*/ T16 w 462"/>
                  <a:gd name="T18" fmla="+- 0 505 204"/>
                  <a:gd name="T19" fmla="*/ 505 h 573"/>
                  <a:gd name="T20" fmla="+- 0 13113 13109"/>
                  <a:gd name="T21" fmla="*/ T20 w 462"/>
                  <a:gd name="T22" fmla="+- 0 523 204"/>
                  <a:gd name="T23" fmla="*/ 523 h 573"/>
                  <a:gd name="T24" fmla="+- 0 13237 13109"/>
                  <a:gd name="T25" fmla="*/ T24 w 462"/>
                  <a:gd name="T26" fmla="+- 0 726 204"/>
                  <a:gd name="T27" fmla="*/ 726 h 573"/>
                  <a:gd name="T28" fmla="+- 0 13249 13109"/>
                  <a:gd name="T29" fmla="*/ T28 w 462"/>
                  <a:gd name="T30" fmla="+- 0 746 204"/>
                  <a:gd name="T31" fmla="*/ 746 h 573"/>
                  <a:gd name="T32" fmla="+- 0 13260 13109"/>
                  <a:gd name="T33" fmla="*/ T32 w 462"/>
                  <a:gd name="T34" fmla="+- 0 764 204"/>
                  <a:gd name="T35" fmla="*/ 764 h 573"/>
                  <a:gd name="T36" fmla="+- 0 13276 13109"/>
                  <a:gd name="T37" fmla="*/ T36 w 462"/>
                  <a:gd name="T38" fmla="+- 0 775 204"/>
                  <a:gd name="T39" fmla="*/ 775 h 573"/>
                  <a:gd name="T40" fmla="+- 0 13528 13109"/>
                  <a:gd name="T41" fmla="*/ T40 w 462"/>
                  <a:gd name="T42" fmla="+- 0 777 204"/>
                  <a:gd name="T43" fmla="*/ 777 h 573"/>
                  <a:gd name="T44" fmla="+- 0 13547 13109"/>
                  <a:gd name="T45" fmla="*/ T44 w 462"/>
                  <a:gd name="T46" fmla="+- 0 771 204"/>
                  <a:gd name="T47" fmla="*/ 771 h 573"/>
                  <a:gd name="T48" fmla="+- 0 13562 13109"/>
                  <a:gd name="T49" fmla="*/ T48 w 462"/>
                  <a:gd name="T50" fmla="+- 0 755 204"/>
                  <a:gd name="T51" fmla="*/ 755 h 573"/>
                  <a:gd name="T52" fmla="+- 0 13570 13109"/>
                  <a:gd name="T53" fmla="*/ T52 w 462"/>
                  <a:gd name="T54" fmla="+- 0 734 204"/>
                  <a:gd name="T55" fmla="*/ 734 h 573"/>
                  <a:gd name="T56" fmla="+- 0 13571 13109"/>
                  <a:gd name="T57" fmla="*/ T56 w 462"/>
                  <a:gd name="T58" fmla="+- 0 536 204"/>
                  <a:gd name="T59" fmla="*/ 536 h 573"/>
                  <a:gd name="T60" fmla="+- 0 13240 13109"/>
                  <a:gd name="T61" fmla="*/ T60 w 462"/>
                  <a:gd name="T62" fmla="+- 0 536 204"/>
                  <a:gd name="T63" fmla="*/ 536 h 573"/>
                  <a:gd name="T64" fmla="+- 0 13203 13109"/>
                  <a:gd name="T65" fmla="*/ T64 w 462"/>
                  <a:gd name="T66" fmla="+- 0 475 204"/>
                  <a:gd name="T67" fmla="*/ 475 h 573"/>
                  <a:gd name="T68" fmla="+- 0 13190 13109"/>
                  <a:gd name="T69" fmla="*/ T68 w 462"/>
                  <a:gd name="T70" fmla="+- 0 461 204"/>
                  <a:gd name="T71" fmla="*/ 461 h 573"/>
                  <a:gd name="T72" fmla="+- 0 13173 13109"/>
                  <a:gd name="T73" fmla="*/ T72 w 462"/>
                  <a:gd name="T74" fmla="+- 0 453 204"/>
                  <a:gd name="T75" fmla="*/ 453 h 573"/>
                  <a:gd name="T76" fmla="+- 0 13155 13109"/>
                  <a:gd name="T77" fmla="*/ T76 w 462"/>
                  <a:gd name="T78" fmla="+- 0 452 204"/>
                  <a:gd name="T79" fmla="*/ 452 h 57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462" h="573">
                    <a:moveTo>
                      <a:pt x="46" y="248"/>
                    </a:moveTo>
                    <a:lnTo>
                      <a:pt x="27" y="253"/>
                    </a:lnTo>
                    <a:lnTo>
                      <a:pt x="12" y="267"/>
                    </a:lnTo>
                    <a:lnTo>
                      <a:pt x="3" y="283"/>
                    </a:lnTo>
                    <a:lnTo>
                      <a:pt x="0" y="301"/>
                    </a:lnTo>
                    <a:lnTo>
                      <a:pt x="4" y="319"/>
                    </a:lnTo>
                    <a:lnTo>
                      <a:pt x="128" y="522"/>
                    </a:lnTo>
                    <a:lnTo>
                      <a:pt x="140" y="542"/>
                    </a:lnTo>
                    <a:lnTo>
                      <a:pt x="151" y="560"/>
                    </a:lnTo>
                    <a:lnTo>
                      <a:pt x="167" y="571"/>
                    </a:lnTo>
                    <a:lnTo>
                      <a:pt x="419" y="573"/>
                    </a:lnTo>
                    <a:lnTo>
                      <a:pt x="438" y="567"/>
                    </a:lnTo>
                    <a:lnTo>
                      <a:pt x="453" y="551"/>
                    </a:lnTo>
                    <a:lnTo>
                      <a:pt x="461" y="530"/>
                    </a:lnTo>
                    <a:lnTo>
                      <a:pt x="462" y="332"/>
                    </a:lnTo>
                    <a:lnTo>
                      <a:pt x="131" y="332"/>
                    </a:lnTo>
                    <a:lnTo>
                      <a:pt x="94" y="271"/>
                    </a:lnTo>
                    <a:lnTo>
                      <a:pt x="81" y="257"/>
                    </a:lnTo>
                    <a:lnTo>
                      <a:pt x="64" y="249"/>
                    </a:lnTo>
                    <a:lnTo>
                      <a:pt x="46" y="248"/>
                    </a:lnTo>
                    <a:close/>
                  </a:path>
                </a:pathLst>
              </a:custGeom>
              <a:solidFill>
                <a:srgbClr val="0DA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sp>
            <p:nvSpPr>
              <p:cNvPr id="34" name="Freeform 31">
                <a:extLst>
                  <a:ext uri="{FF2B5EF4-FFF2-40B4-BE49-F238E27FC236}">
                    <a16:creationId xmlns:a16="http://schemas.microsoft.com/office/drawing/2014/main" id="{88258B62-52A7-4641-AE6B-8859513A5CE6}"/>
                  </a:ext>
                </a:extLst>
              </p:cNvPr>
              <p:cNvSpPr>
                <a:spLocks/>
              </p:cNvSpPr>
              <p:nvPr/>
            </p:nvSpPr>
            <p:spPr bwMode="auto">
              <a:xfrm>
                <a:off x="13109" y="204"/>
                <a:ext cx="462" cy="573"/>
              </a:xfrm>
              <a:custGeom>
                <a:avLst/>
                <a:gdLst>
                  <a:gd name="T0" fmla="+- 0 13293 13109"/>
                  <a:gd name="T1" fmla="*/ T0 w 462"/>
                  <a:gd name="T2" fmla="+- 0 204 204"/>
                  <a:gd name="T3" fmla="*/ 204 h 573"/>
                  <a:gd name="T4" fmla="+- 0 13267 13109"/>
                  <a:gd name="T5" fmla="*/ T4 w 462"/>
                  <a:gd name="T6" fmla="+- 0 209 204"/>
                  <a:gd name="T7" fmla="*/ 209 h 573"/>
                  <a:gd name="T8" fmla="+- 0 13251 13109"/>
                  <a:gd name="T9" fmla="*/ T8 w 462"/>
                  <a:gd name="T10" fmla="+- 0 221 204"/>
                  <a:gd name="T11" fmla="*/ 221 h 573"/>
                  <a:gd name="T12" fmla="+- 0 13242 13109"/>
                  <a:gd name="T13" fmla="*/ T12 w 462"/>
                  <a:gd name="T14" fmla="+- 0 240 204"/>
                  <a:gd name="T15" fmla="*/ 240 h 573"/>
                  <a:gd name="T16" fmla="+- 0 13240 13109"/>
                  <a:gd name="T17" fmla="*/ T16 w 462"/>
                  <a:gd name="T18" fmla="+- 0 536 204"/>
                  <a:gd name="T19" fmla="*/ 536 h 573"/>
                  <a:gd name="T20" fmla="+- 0 13571 13109"/>
                  <a:gd name="T21" fmla="*/ T20 w 462"/>
                  <a:gd name="T22" fmla="+- 0 536 204"/>
                  <a:gd name="T23" fmla="*/ 536 h 573"/>
                  <a:gd name="T24" fmla="+- 0 13571 13109"/>
                  <a:gd name="T25" fmla="*/ T24 w 462"/>
                  <a:gd name="T26" fmla="+- 0 524 204"/>
                  <a:gd name="T27" fmla="*/ 524 h 573"/>
                  <a:gd name="T28" fmla="+- 0 13566 13109"/>
                  <a:gd name="T29" fmla="*/ T28 w 462"/>
                  <a:gd name="T30" fmla="+- 0 505 204"/>
                  <a:gd name="T31" fmla="*/ 505 h 573"/>
                  <a:gd name="T32" fmla="+- 0 13501 13109"/>
                  <a:gd name="T33" fmla="*/ T32 w 462"/>
                  <a:gd name="T34" fmla="+- 0 505 204"/>
                  <a:gd name="T35" fmla="*/ 505 h 573"/>
                  <a:gd name="T36" fmla="+- 0 13500 13109"/>
                  <a:gd name="T37" fmla="*/ T36 w 462"/>
                  <a:gd name="T38" fmla="+- 0 484 204"/>
                  <a:gd name="T39" fmla="*/ 484 h 573"/>
                  <a:gd name="T40" fmla="+- 0 13499 13109"/>
                  <a:gd name="T41" fmla="*/ T40 w 462"/>
                  <a:gd name="T42" fmla="+- 0 477 204"/>
                  <a:gd name="T43" fmla="*/ 477 h 573"/>
                  <a:gd name="T44" fmla="+- 0 13417 13109"/>
                  <a:gd name="T45" fmla="*/ T44 w 462"/>
                  <a:gd name="T46" fmla="+- 0 477 204"/>
                  <a:gd name="T47" fmla="*/ 477 h 573"/>
                  <a:gd name="T48" fmla="+- 0 13416 13109"/>
                  <a:gd name="T49" fmla="*/ T48 w 462"/>
                  <a:gd name="T50" fmla="+- 0 449 204"/>
                  <a:gd name="T51" fmla="*/ 449 h 573"/>
                  <a:gd name="T52" fmla="+- 0 13414 13109"/>
                  <a:gd name="T53" fmla="*/ T52 w 462"/>
                  <a:gd name="T54" fmla="+- 0 435 204"/>
                  <a:gd name="T55" fmla="*/ 435 h 573"/>
                  <a:gd name="T56" fmla="+- 0 13330 13109"/>
                  <a:gd name="T57" fmla="*/ T56 w 462"/>
                  <a:gd name="T58" fmla="+- 0 435 204"/>
                  <a:gd name="T59" fmla="*/ 435 h 573"/>
                  <a:gd name="T60" fmla="+- 0 13328 13109"/>
                  <a:gd name="T61" fmla="*/ T60 w 462"/>
                  <a:gd name="T62" fmla="+- 0 254 204"/>
                  <a:gd name="T63" fmla="*/ 254 h 573"/>
                  <a:gd name="T64" fmla="+- 0 13324 13109"/>
                  <a:gd name="T65" fmla="*/ T64 w 462"/>
                  <a:gd name="T66" fmla="+- 0 231 204"/>
                  <a:gd name="T67" fmla="*/ 231 h 573"/>
                  <a:gd name="T68" fmla="+- 0 13312 13109"/>
                  <a:gd name="T69" fmla="*/ T68 w 462"/>
                  <a:gd name="T70" fmla="+- 0 214 204"/>
                  <a:gd name="T71" fmla="*/ 214 h 573"/>
                  <a:gd name="T72" fmla="+- 0 13293 13109"/>
                  <a:gd name="T73" fmla="*/ T72 w 462"/>
                  <a:gd name="T74" fmla="+- 0 204 204"/>
                  <a:gd name="T75" fmla="*/ 204 h 57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Lst>
                <a:rect l="0" t="0" r="r" b="b"/>
                <a:pathLst>
                  <a:path w="462" h="573">
                    <a:moveTo>
                      <a:pt x="184" y="0"/>
                    </a:moveTo>
                    <a:lnTo>
                      <a:pt x="158" y="5"/>
                    </a:lnTo>
                    <a:lnTo>
                      <a:pt x="142" y="17"/>
                    </a:lnTo>
                    <a:lnTo>
                      <a:pt x="133" y="36"/>
                    </a:lnTo>
                    <a:lnTo>
                      <a:pt x="131" y="332"/>
                    </a:lnTo>
                    <a:lnTo>
                      <a:pt x="462" y="332"/>
                    </a:lnTo>
                    <a:lnTo>
                      <a:pt x="462" y="320"/>
                    </a:lnTo>
                    <a:lnTo>
                      <a:pt x="457" y="301"/>
                    </a:lnTo>
                    <a:lnTo>
                      <a:pt x="392" y="301"/>
                    </a:lnTo>
                    <a:lnTo>
                      <a:pt x="391" y="280"/>
                    </a:lnTo>
                    <a:lnTo>
                      <a:pt x="390" y="273"/>
                    </a:lnTo>
                    <a:lnTo>
                      <a:pt x="308" y="273"/>
                    </a:lnTo>
                    <a:lnTo>
                      <a:pt x="307" y="245"/>
                    </a:lnTo>
                    <a:lnTo>
                      <a:pt x="305" y="231"/>
                    </a:lnTo>
                    <a:lnTo>
                      <a:pt x="221" y="231"/>
                    </a:lnTo>
                    <a:lnTo>
                      <a:pt x="219" y="50"/>
                    </a:lnTo>
                    <a:lnTo>
                      <a:pt x="215" y="27"/>
                    </a:lnTo>
                    <a:lnTo>
                      <a:pt x="203" y="10"/>
                    </a:lnTo>
                    <a:lnTo>
                      <a:pt x="184" y="0"/>
                    </a:lnTo>
                    <a:close/>
                  </a:path>
                </a:pathLst>
              </a:custGeom>
              <a:solidFill>
                <a:srgbClr val="0DA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sp>
            <p:nvSpPr>
              <p:cNvPr id="35" name="Freeform 32">
                <a:extLst>
                  <a:ext uri="{FF2B5EF4-FFF2-40B4-BE49-F238E27FC236}">
                    <a16:creationId xmlns:a16="http://schemas.microsoft.com/office/drawing/2014/main" id="{94F7327A-E8D0-4050-94CB-3F48AFBEE5A6}"/>
                  </a:ext>
                </a:extLst>
              </p:cNvPr>
              <p:cNvSpPr>
                <a:spLocks/>
              </p:cNvSpPr>
              <p:nvPr/>
            </p:nvSpPr>
            <p:spPr bwMode="auto">
              <a:xfrm>
                <a:off x="13109" y="204"/>
                <a:ext cx="462" cy="573"/>
              </a:xfrm>
              <a:custGeom>
                <a:avLst/>
                <a:gdLst>
                  <a:gd name="T0" fmla="+- 0 13532 13109"/>
                  <a:gd name="T1" fmla="*/ T0 w 462"/>
                  <a:gd name="T2" fmla="+- 0 479 204"/>
                  <a:gd name="T3" fmla="*/ 479 h 573"/>
                  <a:gd name="T4" fmla="+- 0 13511 13109"/>
                  <a:gd name="T5" fmla="*/ T4 w 462"/>
                  <a:gd name="T6" fmla="+- 0 486 204"/>
                  <a:gd name="T7" fmla="*/ 486 h 573"/>
                  <a:gd name="T8" fmla="+- 0 13501 13109"/>
                  <a:gd name="T9" fmla="*/ T8 w 462"/>
                  <a:gd name="T10" fmla="+- 0 505 204"/>
                  <a:gd name="T11" fmla="*/ 505 h 573"/>
                  <a:gd name="T12" fmla="+- 0 13566 13109"/>
                  <a:gd name="T13" fmla="*/ T12 w 462"/>
                  <a:gd name="T14" fmla="+- 0 505 204"/>
                  <a:gd name="T15" fmla="*/ 505 h 573"/>
                  <a:gd name="T16" fmla="+- 0 13566 13109"/>
                  <a:gd name="T17" fmla="*/ T16 w 462"/>
                  <a:gd name="T18" fmla="+- 0 502 204"/>
                  <a:gd name="T19" fmla="*/ 502 h 573"/>
                  <a:gd name="T20" fmla="+- 0 13552 13109"/>
                  <a:gd name="T21" fmla="*/ T20 w 462"/>
                  <a:gd name="T22" fmla="+- 0 486 204"/>
                  <a:gd name="T23" fmla="*/ 486 h 573"/>
                  <a:gd name="T24" fmla="+- 0 13532 13109"/>
                  <a:gd name="T25" fmla="*/ T24 w 462"/>
                  <a:gd name="T26" fmla="+- 0 479 204"/>
                  <a:gd name="T27" fmla="*/ 479 h 573"/>
                </a:gdLst>
                <a:ahLst/>
                <a:cxnLst>
                  <a:cxn ang="0">
                    <a:pos x="T1" y="T3"/>
                  </a:cxn>
                  <a:cxn ang="0">
                    <a:pos x="T5" y="T7"/>
                  </a:cxn>
                  <a:cxn ang="0">
                    <a:pos x="T9" y="T11"/>
                  </a:cxn>
                  <a:cxn ang="0">
                    <a:pos x="T13" y="T15"/>
                  </a:cxn>
                  <a:cxn ang="0">
                    <a:pos x="T17" y="T19"/>
                  </a:cxn>
                  <a:cxn ang="0">
                    <a:pos x="T21" y="T23"/>
                  </a:cxn>
                  <a:cxn ang="0">
                    <a:pos x="T25" y="T27"/>
                  </a:cxn>
                </a:cxnLst>
                <a:rect l="0" t="0" r="r" b="b"/>
                <a:pathLst>
                  <a:path w="462" h="573">
                    <a:moveTo>
                      <a:pt x="423" y="275"/>
                    </a:moveTo>
                    <a:lnTo>
                      <a:pt x="402" y="282"/>
                    </a:lnTo>
                    <a:lnTo>
                      <a:pt x="392" y="301"/>
                    </a:lnTo>
                    <a:lnTo>
                      <a:pt x="457" y="301"/>
                    </a:lnTo>
                    <a:lnTo>
                      <a:pt x="457" y="298"/>
                    </a:lnTo>
                    <a:lnTo>
                      <a:pt x="443" y="282"/>
                    </a:lnTo>
                    <a:lnTo>
                      <a:pt x="423" y="275"/>
                    </a:lnTo>
                    <a:close/>
                  </a:path>
                </a:pathLst>
              </a:custGeom>
              <a:solidFill>
                <a:srgbClr val="0DA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sp>
            <p:nvSpPr>
              <p:cNvPr id="36" name="Freeform 33">
                <a:extLst>
                  <a:ext uri="{FF2B5EF4-FFF2-40B4-BE49-F238E27FC236}">
                    <a16:creationId xmlns:a16="http://schemas.microsoft.com/office/drawing/2014/main" id="{F01E02CB-73B7-443D-AFBE-F9ACD21790F9}"/>
                  </a:ext>
                </a:extLst>
              </p:cNvPr>
              <p:cNvSpPr>
                <a:spLocks/>
              </p:cNvSpPr>
              <p:nvPr/>
            </p:nvSpPr>
            <p:spPr bwMode="auto">
              <a:xfrm>
                <a:off x="13109" y="204"/>
                <a:ext cx="462" cy="573"/>
              </a:xfrm>
              <a:custGeom>
                <a:avLst/>
                <a:gdLst>
                  <a:gd name="T0" fmla="+- 0 13462 13109"/>
                  <a:gd name="T1" fmla="*/ T0 w 462"/>
                  <a:gd name="T2" fmla="+- 0 437 204"/>
                  <a:gd name="T3" fmla="*/ 437 h 573"/>
                  <a:gd name="T4" fmla="+- 0 13439 13109"/>
                  <a:gd name="T5" fmla="*/ T4 w 462"/>
                  <a:gd name="T6" fmla="+- 0 442 204"/>
                  <a:gd name="T7" fmla="*/ 442 h 573"/>
                  <a:gd name="T8" fmla="+- 0 13424 13109"/>
                  <a:gd name="T9" fmla="*/ T8 w 462"/>
                  <a:gd name="T10" fmla="+- 0 456 204"/>
                  <a:gd name="T11" fmla="*/ 456 h 573"/>
                  <a:gd name="T12" fmla="+- 0 13417 13109"/>
                  <a:gd name="T13" fmla="*/ T12 w 462"/>
                  <a:gd name="T14" fmla="+- 0 477 204"/>
                  <a:gd name="T15" fmla="*/ 477 h 573"/>
                  <a:gd name="T16" fmla="+- 0 13499 13109"/>
                  <a:gd name="T17" fmla="*/ T16 w 462"/>
                  <a:gd name="T18" fmla="+- 0 477 204"/>
                  <a:gd name="T19" fmla="*/ 477 h 573"/>
                  <a:gd name="T20" fmla="+- 0 13496 13109"/>
                  <a:gd name="T21" fmla="*/ T20 w 462"/>
                  <a:gd name="T22" fmla="+- 0 461 204"/>
                  <a:gd name="T23" fmla="*/ 461 h 573"/>
                  <a:gd name="T24" fmla="+- 0 13483 13109"/>
                  <a:gd name="T25" fmla="*/ T24 w 462"/>
                  <a:gd name="T26" fmla="+- 0 444 204"/>
                  <a:gd name="T27" fmla="*/ 444 h 573"/>
                  <a:gd name="T28" fmla="+- 0 13462 13109"/>
                  <a:gd name="T29" fmla="*/ T28 w 462"/>
                  <a:gd name="T30" fmla="+- 0 437 204"/>
                  <a:gd name="T31" fmla="*/ 437 h 573"/>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62" h="573">
                    <a:moveTo>
                      <a:pt x="353" y="233"/>
                    </a:moveTo>
                    <a:lnTo>
                      <a:pt x="330" y="238"/>
                    </a:lnTo>
                    <a:lnTo>
                      <a:pt x="315" y="252"/>
                    </a:lnTo>
                    <a:lnTo>
                      <a:pt x="308" y="273"/>
                    </a:lnTo>
                    <a:lnTo>
                      <a:pt x="390" y="273"/>
                    </a:lnTo>
                    <a:lnTo>
                      <a:pt x="387" y="257"/>
                    </a:lnTo>
                    <a:lnTo>
                      <a:pt x="374" y="240"/>
                    </a:lnTo>
                    <a:lnTo>
                      <a:pt x="353" y="233"/>
                    </a:lnTo>
                    <a:close/>
                  </a:path>
                </a:pathLst>
              </a:custGeom>
              <a:solidFill>
                <a:srgbClr val="0DA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sp>
            <p:nvSpPr>
              <p:cNvPr id="37" name="Freeform 34">
                <a:extLst>
                  <a:ext uri="{FF2B5EF4-FFF2-40B4-BE49-F238E27FC236}">
                    <a16:creationId xmlns:a16="http://schemas.microsoft.com/office/drawing/2014/main" id="{43AD7F56-060D-4B33-AC8E-BE8039F9F003}"/>
                  </a:ext>
                </a:extLst>
              </p:cNvPr>
              <p:cNvSpPr>
                <a:spLocks/>
              </p:cNvSpPr>
              <p:nvPr/>
            </p:nvSpPr>
            <p:spPr bwMode="auto">
              <a:xfrm>
                <a:off x="13109" y="204"/>
                <a:ext cx="462" cy="573"/>
              </a:xfrm>
              <a:custGeom>
                <a:avLst/>
                <a:gdLst>
                  <a:gd name="T0" fmla="+- 0 13381 13109"/>
                  <a:gd name="T1" fmla="*/ T0 w 462"/>
                  <a:gd name="T2" fmla="+- 0 399 204"/>
                  <a:gd name="T3" fmla="*/ 399 h 573"/>
                  <a:gd name="T4" fmla="+- 0 13355 13109"/>
                  <a:gd name="T5" fmla="*/ T4 w 462"/>
                  <a:gd name="T6" fmla="+- 0 404 204"/>
                  <a:gd name="T7" fmla="*/ 404 h 573"/>
                  <a:gd name="T8" fmla="+- 0 13339 13109"/>
                  <a:gd name="T9" fmla="*/ T8 w 462"/>
                  <a:gd name="T10" fmla="+- 0 416 204"/>
                  <a:gd name="T11" fmla="*/ 416 h 573"/>
                  <a:gd name="T12" fmla="+- 0 13330 13109"/>
                  <a:gd name="T13" fmla="*/ T12 w 462"/>
                  <a:gd name="T14" fmla="+- 0 435 204"/>
                  <a:gd name="T15" fmla="*/ 435 h 573"/>
                  <a:gd name="T16" fmla="+- 0 13414 13109"/>
                  <a:gd name="T17" fmla="*/ T16 w 462"/>
                  <a:gd name="T18" fmla="+- 0 435 204"/>
                  <a:gd name="T19" fmla="*/ 435 h 573"/>
                  <a:gd name="T20" fmla="+- 0 13412 13109"/>
                  <a:gd name="T21" fmla="*/ T20 w 462"/>
                  <a:gd name="T22" fmla="+- 0 426 204"/>
                  <a:gd name="T23" fmla="*/ 426 h 573"/>
                  <a:gd name="T24" fmla="+- 0 13400 13109"/>
                  <a:gd name="T25" fmla="*/ T24 w 462"/>
                  <a:gd name="T26" fmla="+- 0 409 204"/>
                  <a:gd name="T27" fmla="*/ 409 h 573"/>
                  <a:gd name="T28" fmla="+- 0 13381 13109"/>
                  <a:gd name="T29" fmla="*/ T28 w 462"/>
                  <a:gd name="T30" fmla="+- 0 399 204"/>
                  <a:gd name="T31" fmla="*/ 399 h 573"/>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62" h="573">
                    <a:moveTo>
                      <a:pt x="272" y="195"/>
                    </a:moveTo>
                    <a:lnTo>
                      <a:pt x="246" y="200"/>
                    </a:lnTo>
                    <a:lnTo>
                      <a:pt x="230" y="212"/>
                    </a:lnTo>
                    <a:lnTo>
                      <a:pt x="221" y="231"/>
                    </a:lnTo>
                    <a:lnTo>
                      <a:pt x="305" y="231"/>
                    </a:lnTo>
                    <a:lnTo>
                      <a:pt x="303" y="222"/>
                    </a:lnTo>
                    <a:lnTo>
                      <a:pt x="291" y="205"/>
                    </a:lnTo>
                    <a:lnTo>
                      <a:pt x="272" y="195"/>
                    </a:lnTo>
                    <a:close/>
                  </a:path>
                </a:pathLst>
              </a:custGeom>
              <a:solidFill>
                <a:srgbClr val="0DA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grpSp>
        <p:grpSp>
          <p:nvGrpSpPr>
            <p:cNvPr id="30" name="Group 35">
              <a:extLst>
                <a:ext uri="{FF2B5EF4-FFF2-40B4-BE49-F238E27FC236}">
                  <a16:creationId xmlns:a16="http://schemas.microsoft.com/office/drawing/2014/main" id="{D55DCF1B-B417-40BC-B70F-16BFE67E26CB}"/>
                </a:ext>
              </a:extLst>
            </p:cNvPr>
            <p:cNvGrpSpPr>
              <a:grpSpLocks/>
            </p:cNvGrpSpPr>
            <p:nvPr/>
          </p:nvGrpSpPr>
          <p:grpSpPr bwMode="auto">
            <a:xfrm>
              <a:off x="13430" y="139"/>
              <a:ext cx="223" cy="275"/>
              <a:chOff x="13430" y="139"/>
              <a:chExt cx="223" cy="275"/>
            </a:xfrm>
          </p:grpSpPr>
          <p:sp>
            <p:nvSpPr>
              <p:cNvPr id="31" name="Freeform 36">
                <a:extLst>
                  <a:ext uri="{FF2B5EF4-FFF2-40B4-BE49-F238E27FC236}">
                    <a16:creationId xmlns:a16="http://schemas.microsoft.com/office/drawing/2014/main" id="{EE714138-0136-4A56-8DD4-46E98C8E0897}"/>
                  </a:ext>
                </a:extLst>
              </p:cNvPr>
              <p:cNvSpPr>
                <a:spLocks/>
              </p:cNvSpPr>
              <p:nvPr/>
            </p:nvSpPr>
            <p:spPr bwMode="auto">
              <a:xfrm>
                <a:off x="13430" y="139"/>
                <a:ext cx="223" cy="275"/>
              </a:xfrm>
              <a:custGeom>
                <a:avLst/>
                <a:gdLst>
                  <a:gd name="T0" fmla="+- 0 13652 13430"/>
                  <a:gd name="T1" fmla="*/ T0 w 223"/>
                  <a:gd name="T2" fmla="+- 0 241 139"/>
                  <a:gd name="T3" fmla="*/ 241 h 275"/>
                  <a:gd name="T4" fmla="+- 0 13586 13430"/>
                  <a:gd name="T5" fmla="*/ T4 w 223"/>
                  <a:gd name="T6" fmla="+- 0 241 139"/>
                  <a:gd name="T7" fmla="*/ 241 h 275"/>
                  <a:gd name="T8" fmla="+- 0 13566 13430"/>
                  <a:gd name="T9" fmla="*/ T8 w 223"/>
                  <a:gd name="T10" fmla="+- 0 262 139"/>
                  <a:gd name="T11" fmla="*/ 262 h 275"/>
                  <a:gd name="T12" fmla="+- 0 13518 13430"/>
                  <a:gd name="T13" fmla="*/ T12 w 223"/>
                  <a:gd name="T14" fmla="+- 0 324 139"/>
                  <a:gd name="T15" fmla="*/ 324 h 275"/>
                  <a:gd name="T16" fmla="+- 0 13485 13430"/>
                  <a:gd name="T17" fmla="*/ T16 w 223"/>
                  <a:gd name="T18" fmla="+- 0 388 139"/>
                  <a:gd name="T19" fmla="*/ 388 h 275"/>
                  <a:gd name="T20" fmla="+- 0 13481 13430"/>
                  <a:gd name="T21" fmla="*/ T20 w 223"/>
                  <a:gd name="T22" fmla="+- 0 398 139"/>
                  <a:gd name="T23" fmla="*/ 398 h 275"/>
                  <a:gd name="T24" fmla="+- 0 13502 13430"/>
                  <a:gd name="T25" fmla="*/ T24 w 223"/>
                  <a:gd name="T26" fmla="+- 0 409 139"/>
                  <a:gd name="T27" fmla="*/ 409 h 275"/>
                  <a:gd name="T28" fmla="+- 0 13522 13430"/>
                  <a:gd name="T29" fmla="*/ T28 w 223"/>
                  <a:gd name="T30" fmla="+- 0 413 139"/>
                  <a:gd name="T31" fmla="*/ 413 h 275"/>
                  <a:gd name="T32" fmla="+- 0 13541 13430"/>
                  <a:gd name="T33" fmla="*/ T32 w 223"/>
                  <a:gd name="T34" fmla="+- 0 413 139"/>
                  <a:gd name="T35" fmla="*/ 413 h 275"/>
                  <a:gd name="T36" fmla="+- 0 13600 13430"/>
                  <a:gd name="T37" fmla="*/ T36 w 223"/>
                  <a:gd name="T38" fmla="+- 0 382 139"/>
                  <a:gd name="T39" fmla="*/ 382 h 275"/>
                  <a:gd name="T40" fmla="+- 0 13634 13430"/>
                  <a:gd name="T41" fmla="*/ T40 w 223"/>
                  <a:gd name="T42" fmla="+- 0 328 139"/>
                  <a:gd name="T43" fmla="*/ 328 h 275"/>
                  <a:gd name="T44" fmla="+- 0 13650 13430"/>
                  <a:gd name="T45" fmla="*/ T44 w 223"/>
                  <a:gd name="T46" fmla="+- 0 263 139"/>
                  <a:gd name="T47" fmla="*/ 263 h 275"/>
                  <a:gd name="T48" fmla="+- 0 13652 13430"/>
                  <a:gd name="T49" fmla="*/ T48 w 223"/>
                  <a:gd name="T50" fmla="+- 0 241 139"/>
                  <a:gd name="T51" fmla="*/ 241 h 27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23" h="275">
                    <a:moveTo>
                      <a:pt x="222" y="102"/>
                    </a:moveTo>
                    <a:lnTo>
                      <a:pt x="156" y="102"/>
                    </a:lnTo>
                    <a:lnTo>
                      <a:pt x="136" y="123"/>
                    </a:lnTo>
                    <a:lnTo>
                      <a:pt x="88" y="185"/>
                    </a:lnTo>
                    <a:lnTo>
                      <a:pt x="55" y="249"/>
                    </a:lnTo>
                    <a:lnTo>
                      <a:pt x="51" y="259"/>
                    </a:lnTo>
                    <a:lnTo>
                      <a:pt x="72" y="270"/>
                    </a:lnTo>
                    <a:lnTo>
                      <a:pt x="92" y="274"/>
                    </a:lnTo>
                    <a:lnTo>
                      <a:pt x="111" y="274"/>
                    </a:lnTo>
                    <a:lnTo>
                      <a:pt x="170" y="243"/>
                    </a:lnTo>
                    <a:lnTo>
                      <a:pt x="204" y="189"/>
                    </a:lnTo>
                    <a:lnTo>
                      <a:pt x="220" y="124"/>
                    </a:lnTo>
                    <a:lnTo>
                      <a:pt x="222" y="102"/>
                    </a:lnTo>
                    <a:close/>
                  </a:path>
                </a:pathLst>
              </a:custGeom>
              <a:solidFill>
                <a:srgbClr val="0DA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sp>
            <p:nvSpPr>
              <p:cNvPr id="32" name="Freeform 37">
                <a:extLst>
                  <a:ext uri="{FF2B5EF4-FFF2-40B4-BE49-F238E27FC236}">
                    <a16:creationId xmlns:a16="http://schemas.microsoft.com/office/drawing/2014/main" id="{B62565B3-F617-4ED3-BBAB-9FE2CEC5E5BB}"/>
                  </a:ext>
                </a:extLst>
              </p:cNvPr>
              <p:cNvSpPr>
                <a:spLocks/>
              </p:cNvSpPr>
              <p:nvPr/>
            </p:nvSpPr>
            <p:spPr bwMode="auto">
              <a:xfrm>
                <a:off x="13430" y="139"/>
                <a:ext cx="223" cy="275"/>
              </a:xfrm>
              <a:custGeom>
                <a:avLst/>
                <a:gdLst>
                  <a:gd name="T0" fmla="+- 0 13633 13430"/>
                  <a:gd name="T1" fmla="*/ T0 w 223"/>
                  <a:gd name="T2" fmla="+- 0 139 139"/>
                  <a:gd name="T3" fmla="*/ 139 h 275"/>
                  <a:gd name="T4" fmla="+- 0 13572 13430"/>
                  <a:gd name="T5" fmla="*/ T4 w 223"/>
                  <a:gd name="T6" fmla="+- 0 190 139"/>
                  <a:gd name="T7" fmla="*/ 190 h 275"/>
                  <a:gd name="T8" fmla="+- 0 13530 13430"/>
                  <a:gd name="T9" fmla="*/ T8 w 223"/>
                  <a:gd name="T10" fmla="+- 0 213 139"/>
                  <a:gd name="T11" fmla="*/ 213 h 275"/>
                  <a:gd name="T12" fmla="+- 0 13514 13430"/>
                  <a:gd name="T13" fmla="*/ T12 w 223"/>
                  <a:gd name="T14" fmla="+- 0 221 139"/>
                  <a:gd name="T15" fmla="*/ 221 h 275"/>
                  <a:gd name="T16" fmla="+- 0 13460 13430"/>
                  <a:gd name="T17" fmla="*/ T16 w 223"/>
                  <a:gd name="T18" fmla="+- 0 259 139"/>
                  <a:gd name="T19" fmla="*/ 259 h 275"/>
                  <a:gd name="T20" fmla="+- 0 13431 13430"/>
                  <a:gd name="T21" fmla="*/ T20 w 223"/>
                  <a:gd name="T22" fmla="+- 0 314 139"/>
                  <a:gd name="T23" fmla="*/ 314 h 275"/>
                  <a:gd name="T24" fmla="+- 0 13430 13430"/>
                  <a:gd name="T25" fmla="*/ T24 w 223"/>
                  <a:gd name="T26" fmla="+- 0 336 139"/>
                  <a:gd name="T27" fmla="*/ 336 h 275"/>
                  <a:gd name="T28" fmla="+- 0 13432 13430"/>
                  <a:gd name="T29" fmla="*/ T28 w 223"/>
                  <a:gd name="T30" fmla="+- 0 355 139"/>
                  <a:gd name="T31" fmla="*/ 355 h 275"/>
                  <a:gd name="T32" fmla="+- 0 13439 13430"/>
                  <a:gd name="T33" fmla="*/ T32 w 223"/>
                  <a:gd name="T34" fmla="+- 0 370 139"/>
                  <a:gd name="T35" fmla="*/ 370 h 275"/>
                  <a:gd name="T36" fmla="+- 0 13449 13430"/>
                  <a:gd name="T37" fmla="*/ T36 w 223"/>
                  <a:gd name="T38" fmla="+- 0 382 139"/>
                  <a:gd name="T39" fmla="*/ 382 h 275"/>
                  <a:gd name="T40" fmla="+- 0 13460 13430"/>
                  <a:gd name="T41" fmla="*/ T40 w 223"/>
                  <a:gd name="T42" fmla="+- 0 392 139"/>
                  <a:gd name="T43" fmla="*/ 392 h 275"/>
                  <a:gd name="T44" fmla="+- 0 13464 13430"/>
                  <a:gd name="T45" fmla="*/ T44 w 223"/>
                  <a:gd name="T46" fmla="+- 0 388 139"/>
                  <a:gd name="T47" fmla="*/ 388 h 275"/>
                  <a:gd name="T48" fmla="+- 0 13469 13430"/>
                  <a:gd name="T49" fmla="*/ T48 w 223"/>
                  <a:gd name="T50" fmla="+- 0 380 139"/>
                  <a:gd name="T51" fmla="*/ 380 h 275"/>
                  <a:gd name="T52" fmla="+- 0 13475 13430"/>
                  <a:gd name="T53" fmla="*/ T52 w 223"/>
                  <a:gd name="T54" fmla="+- 0 369 139"/>
                  <a:gd name="T55" fmla="*/ 369 h 275"/>
                  <a:gd name="T56" fmla="+- 0 13483 13430"/>
                  <a:gd name="T57" fmla="*/ T56 w 223"/>
                  <a:gd name="T58" fmla="+- 0 356 139"/>
                  <a:gd name="T59" fmla="*/ 356 h 275"/>
                  <a:gd name="T60" fmla="+- 0 13520 13430"/>
                  <a:gd name="T61" fmla="*/ T60 w 223"/>
                  <a:gd name="T62" fmla="+- 0 304 139"/>
                  <a:gd name="T63" fmla="*/ 304 h 275"/>
                  <a:gd name="T64" fmla="+- 0 13586 13430"/>
                  <a:gd name="T65" fmla="*/ T64 w 223"/>
                  <a:gd name="T66" fmla="+- 0 241 139"/>
                  <a:gd name="T67" fmla="*/ 241 h 275"/>
                  <a:gd name="T68" fmla="+- 0 13652 13430"/>
                  <a:gd name="T69" fmla="*/ T68 w 223"/>
                  <a:gd name="T70" fmla="+- 0 241 139"/>
                  <a:gd name="T71" fmla="*/ 241 h 275"/>
                  <a:gd name="T72" fmla="+- 0 13652 13430"/>
                  <a:gd name="T73" fmla="*/ T72 w 223"/>
                  <a:gd name="T74" fmla="+- 0 224 139"/>
                  <a:gd name="T75" fmla="*/ 224 h 275"/>
                  <a:gd name="T76" fmla="+- 0 13640 13430"/>
                  <a:gd name="T77" fmla="*/ T76 w 223"/>
                  <a:gd name="T78" fmla="+- 0 160 139"/>
                  <a:gd name="T79" fmla="*/ 160 h 275"/>
                  <a:gd name="T80" fmla="+- 0 13636 13430"/>
                  <a:gd name="T81" fmla="*/ T80 w 223"/>
                  <a:gd name="T82" fmla="+- 0 148 139"/>
                  <a:gd name="T83" fmla="*/ 148 h 275"/>
                  <a:gd name="T84" fmla="+- 0 13633 13430"/>
                  <a:gd name="T85" fmla="*/ T84 w 223"/>
                  <a:gd name="T86" fmla="+- 0 139 139"/>
                  <a:gd name="T87" fmla="*/ 139 h 27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Lst>
                <a:rect l="0" t="0" r="r" b="b"/>
                <a:pathLst>
                  <a:path w="223" h="275">
                    <a:moveTo>
                      <a:pt x="203" y="0"/>
                    </a:moveTo>
                    <a:lnTo>
                      <a:pt x="142" y="51"/>
                    </a:lnTo>
                    <a:lnTo>
                      <a:pt x="100" y="74"/>
                    </a:lnTo>
                    <a:lnTo>
                      <a:pt x="84" y="82"/>
                    </a:lnTo>
                    <a:lnTo>
                      <a:pt x="30" y="120"/>
                    </a:lnTo>
                    <a:lnTo>
                      <a:pt x="1" y="175"/>
                    </a:lnTo>
                    <a:lnTo>
                      <a:pt x="0" y="197"/>
                    </a:lnTo>
                    <a:lnTo>
                      <a:pt x="2" y="216"/>
                    </a:lnTo>
                    <a:lnTo>
                      <a:pt x="9" y="231"/>
                    </a:lnTo>
                    <a:lnTo>
                      <a:pt x="19" y="243"/>
                    </a:lnTo>
                    <a:lnTo>
                      <a:pt x="30" y="253"/>
                    </a:lnTo>
                    <a:lnTo>
                      <a:pt x="34" y="249"/>
                    </a:lnTo>
                    <a:lnTo>
                      <a:pt x="39" y="241"/>
                    </a:lnTo>
                    <a:lnTo>
                      <a:pt x="45" y="230"/>
                    </a:lnTo>
                    <a:lnTo>
                      <a:pt x="53" y="217"/>
                    </a:lnTo>
                    <a:lnTo>
                      <a:pt x="90" y="165"/>
                    </a:lnTo>
                    <a:lnTo>
                      <a:pt x="156" y="102"/>
                    </a:lnTo>
                    <a:lnTo>
                      <a:pt x="222" y="102"/>
                    </a:lnTo>
                    <a:lnTo>
                      <a:pt x="222" y="85"/>
                    </a:lnTo>
                    <a:lnTo>
                      <a:pt x="210" y="21"/>
                    </a:lnTo>
                    <a:lnTo>
                      <a:pt x="206" y="9"/>
                    </a:lnTo>
                    <a:lnTo>
                      <a:pt x="203" y="0"/>
                    </a:lnTo>
                    <a:close/>
                  </a:path>
                </a:pathLst>
              </a:custGeom>
              <a:solidFill>
                <a:srgbClr val="0DA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Arial"/>
                  <a:ea typeface="+mn-ea"/>
                  <a:cs typeface="+mn-cs"/>
                </a:endParaRPr>
              </a:p>
            </p:txBody>
          </p:sp>
        </p:grpSp>
      </p:grpSp>
      <p:sp>
        <p:nvSpPr>
          <p:cNvPr id="2" name="Rectangle 1">
            <a:extLst>
              <a:ext uri="{FF2B5EF4-FFF2-40B4-BE49-F238E27FC236}">
                <a16:creationId xmlns:a16="http://schemas.microsoft.com/office/drawing/2014/main" id="{31B68B0A-B5F0-4640-A0AB-1888331C71A7}"/>
              </a:ext>
            </a:extLst>
          </p:cNvPr>
          <p:cNvSpPr/>
          <p:nvPr/>
        </p:nvSpPr>
        <p:spPr>
          <a:xfrm>
            <a:off x="742024" y="1876434"/>
            <a:ext cx="5519076"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1 company, 2 business models (23 </a:t>
            </a:r>
            <a:r>
              <a:rPr lang="en-US" sz="2400" dirty="0" err="1">
                <a:ln w="0"/>
                <a:effectLst>
                  <a:outerShdw blurRad="38100" dist="19050" dir="2700000" algn="tl" rotWithShape="0">
                    <a:schemeClr val="dk1">
                      <a:alpha val="40000"/>
                    </a:schemeClr>
                  </a:outerShdw>
                </a:effectLst>
              </a:rPr>
              <a:t>yrs</a:t>
            </a:r>
            <a:r>
              <a:rPr lang="en-US" sz="2400" dirty="0">
                <a:ln w="0"/>
                <a:effectLst>
                  <a:outerShdw blurRad="38100" dist="19050" dir="2700000" algn="tl" rotWithShape="0">
                    <a:schemeClr val="dk1">
                      <a:alpha val="40000"/>
                    </a:schemeClr>
                  </a:outerShdw>
                </a:effectLst>
              </a:rPr>
              <a:t>)</a:t>
            </a:r>
          </a:p>
        </p:txBody>
      </p:sp>
      <p:sp>
        <p:nvSpPr>
          <p:cNvPr id="43" name="Rectangle 42">
            <a:extLst>
              <a:ext uri="{FF2B5EF4-FFF2-40B4-BE49-F238E27FC236}">
                <a16:creationId xmlns:a16="http://schemas.microsoft.com/office/drawing/2014/main" id="{43A5FCDF-A88D-4EB4-ADA5-7C8EF41985FF}"/>
              </a:ext>
            </a:extLst>
          </p:cNvPr>
          <p:cNvSpPr/>
          <p:nvPr/>
        </p:nvSpPr>
        <p:spPr>
          <a:xfrm>
            <a:off x="742024" y="2353289"/>
            <a:ext cx="3819508" cy="461665"/>
          </a:xfrm>
          <a:prstGeom prst="rect">
            <a:avLst/>
          </a:prstGeom>
          <a:noFill/>
        </p:spPr>
        <p:txBody>
          <a:bodyPr wrap="none" lIns="91440" tIns="45720" rIns="91440" bIns="4572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3 offices (WHI, NYC, BUF)</a:t>
            </a:r>
          </a:p>
        </p:txBody>
      </p:sp>
      <p:sp>
        <p:nvSpPr>
          <p:cNvPr id="44" name="Rectangle 43">
            <a:extLst>
              <a:ext uri="{FF2B5EF4-FFF2-40B4-BE49-F238E27FC236}">
                <a16:creationId xmlns:a16="http://schemas.microsoft.com/office/drawing/2014/main" id="{371A48BB-9A33-4AB2-832C-73721E3A74FA}"/>
              </a:ext>
            </a:extLst>
          </p:cNvPr>
          <p:cNvSpPr/>
          <p:nvPr/>
        </p:nvSpPr>
        <p:spPr>
          <a:xfrm>
            <a:off x="742024" y="2830144"/>
            <a:ext cx="11157477"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chemeClr val="accent4"/>
                </a:solidFill>
              </a:rPr>
              <a:t>~ 10 roles (</a:t>
            </a:r>
            <a:r>
              <a:rPr lang="en-US" sz="2400" b="1" dirty="0" err="1">
                <a:ln/>
                <a:solidFill>
                  <a:schemeClr val="accent4"/>
                </a:solidFill>
              </a:rPr>
              <a:t>Proj</a:t>
            </a:r>
            <a:r>
              <a:rPr lang="en-US" sz="2400" b="1" dirty="0">
                <a:ln/>
                <a:solidFill>
                  <a:schemeClr val="accent4"/>
                </a:solidFill>
              </a:rPr>
              <a:t> </a:t>
            </a:r>
            <a:r>
              <a:rPr lang="en-US" sz="2400" b="1" dirty="0" err="1">
                <a:ln/>
                <a:solidFill>
                  <a:schemeClr val="accent4"/>
                </a:solidFill>
              </a:rPr>
              <a:t>Eng</a:t>
            </a:r>
            <a:r>
              <a:rPr lang="en-US" sz="2400" b="1" dirty="0">
                <a:ln/>
                <a:solidFill>
                  <a:schemeClr val="accent4"/>
                </a:solidFill>
              </a:rPr>
              <a:t>, DPM/PM, PIC, PMO, Op’s </a:t>
            </a:r>
            <a:r>
              <a:rPr lang="en-US" sz="2400" b="1" dirty="0" err="1">
                <a:ln/>
                <a:solidFill>
                  <a:schemeClr val="accent4"/>
                </a:solidFill>
              </a:rPr>
              <a:t>Mgr</a:t>
            </a:r>
            <a:r>
              <a:rPr lang="en-US" sz="2400" b="1" dirty="0">
                <a:ln/>
                <a:solidFill>
                  <a:schemeClr val="accent4"/>
                </a:solidFill>
              </a:rPr>
              <a:t>, Corp H&amp;S, Area Leader)</a:t>
            </a:r>
          </a:p>
        </p:txBody>
      </p:sp>
      <p:sp>
        <p:nvSpPr>
          <p:cNvPr id="46" name="Rectangle 45">
            <a:extLst>
              <a:ext uri="{FF2B5EF4-FFF2-40B4-BE49-F238E27FC236}">
                <a16:creationId xmlns:a16="http://schemas.microsoft.com/office/drawing/2014/main" id="{113D4D2D-797C-4D5C-B339-0B4D727068C0}"/>
              </a:ext>
            </a:extLst>
          </p:cNvPr>
          <p:cNvSpPr/>
          <p:nvPr/>
        </p:nvSpPr>
        <p:spPr>
          <a:xfrm>
            <a:off x="742024" y="3306999"/>
            <a:ext cx="8695009"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~20 Conference Presentations (2 Peer Reviewed Journals)</a:t>
            </a:r>
          </a:p>
        </p:txBody>
      </p:sp>
      <p:sp>
        <p:nvSpPr>
          <p:cNvPr id="47" name="Rectangle 46">
            <a:extLst>
              <a:ext uri="{FF2B5EF4-FFF2-40B4-BE49-F238E27FC236}">
                <a16:creationId xmlns:a16="http://schemas.microsoft.com/office/drawing/2014/main" id="{3A9214B9-E6D4-4B86-924B-EBE28EF202E5}"/>
              </a:ext>
            </a:extLst>
          </p:cNvPr>
          <p:cNvSpPr/>
          <p:nvPr/>
        </p:nvSpPr>
        <p:spPr>
          <a:xfrm>
            <a:off x="742024" y="4260709"/>
            <a:ext cx="3785012"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58 = size of current team</a:t>
            </a:r>
          </a:p>
        </p:txBody>
      </p:sp>
      <p:sp>
        <p:nvSpPr>
          <p:cNvPr id="48" name="Rectangle 47">
            <a:extLst>
              <a:ext uri="{FF2B5EF4-FFF2-40B4-BE49-F238E27FC236}">
                <a16:creationId xmlns:a16="http://schemas.microsoft.com/office/drawing/2014/main" id="{D3536305-B0A0-4762-A804-ADFDABD198F0}"/>
              </a:ext>
            </a:extLst>
          </p:cNvPr>
          <p:cNvSpPr/>
          <p:nvPr/>
        </p:nvSpPr>
        <p:spPr>
          <a:xfrm>
            <a:off x="874271" y="3783854"/>
            <a:ext cx="5825634" cy="461665"/>
          </a:xfrm>
          <a:prstGeom prst="rect">
            <a:avLst/>
          </a:prstGeom>
          <a:noFill/>
        </p:spPr>
        <p:txBody>
          <a:bodyPr wrap="none" lIns="91440" tIns="45720" rIns="91440" bIns="45720">
            <a:spAutoFit/>
          </a:bodyPr>
          <a:lstStyle/>
          <a:p>
            <a:pPr algn="ctr"/>
            <a:r>
              <a:rPr lang="en-US" sz="2400" b="1" dirty="0">
                <a:ln w="22225">
                  <a:solidFill>
                    <a:schemeClr val="accent2">
                      <a:lumMod val="75000"/>
                    </a:schemeClr>
                  </a:solidFill>
                  <a:prstDash val="solid"/>
                </a:ln>
                <a:solidFill>
                  <a:schemeClr val="accent2">
                    <a:lumMod val="40000"/>
                    <a:lumOff val="60000"/>
                  </a:schemeClr>
                </a:solidFill>
              </a:rPr>
              <a:t>0.34 TRIR (lowest in Company History)</a:t>
            </a:r>
          </a:p>
        </p:txBody>
      </p:sp>
      <p:sp>
        <p:nvSpPr>
          <p:cNvPr id="50" name="Rectangle 49">
            <a:extLst>
              <a:ext uri="{FF2B5EF4-FFF2-40B4-BE49-F238E27FC236}">
                <a16:creationId xmlns:a16="http://schemas.microsoft.com/office/drawing/2014/main" id="{0335851F-EFD3-4847-8584-D6A7C014812F}"/>
              </a:ext>
            </a:extLst>
          </p:cNvPr>
          <p:cNvSpPr/>
          <p:nvPr/>
        </p:nvSpPr>
        <p:spPr>
          <a:xfrm>
            <a:off x="742024" y="4737564"/>
            <a:ext cx="3555782" cy="461665"/>
          </a:xfrm>
          <a:prstGeom prst="rect">
            <a:avLst/>
          </a:prstGeom>
          <a:noFill/>
        </p:spPr>
        <p:txBody>
          <a:bodyPr wrap="none" lIns="91440" tIns="45720" rIns="91440" bIns="45720">
            <a:spAutoFit/>
          </a:bodyPr>
          <a:lstStyle/>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26 States (2 Provinces)</a:t>
            </a:r>
          </a:p>
        </p:txBody>
      </p:sp>
      <p:sp>
        <p:nvSpPr>
          <p:cNvPr id="51" name="Rectangle 50">
            <a:extLst>
              <a:ext uri="{FF2B5EF4-FFF2-40B4-BE49-F238E27FC236}">
                <a16:creationId xmlns:a16="http://schemas.microsoft.com/office/drawing/2014/main" id="{13233BC1-3F4A-4101-9505-62E49F09D81C}"/>
              </a:ext>
            </a:extLst>
          </p:cNvPr>
          <p:cNvSpPr/>
          <p:nvPr/>
        </p:nvSpPr>
        <p:spPr>
          <a:xfrm>
            <a:off x="742024" y="5214419"/>
            <a:ext cx="5451749"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~$7 Billion of Drinking Water Assets</a:t>
            </a:r>
          </a:p>
        </p:txBody>
      </p:sp>
      <p:sp>
        <p:nvSpPr>
          <p:cNvPr id="52" name="Rectangle 51">
            <a:extLst>
              <a:ext uri="{FF2B5EF4-FFF2-40B4-BE49-F238E27FC236}">
                <a16:creationId xmlns:a16="http://schemas.microsoft.com/office/drawing/2014/main" id="{05525908-AEA9-4979-8DF9-A5B79FD9B0BD}"/>
              </a:ext>
            </a:extLst>
          </p:cNvPr>
          <p:cNvSpPr/>
          <p:nvPr/>
        </p:nvSpPr>
        <p:spPr>
          <a:xfrm>
            <a:off x="742024" y="5691274"/>
            <a:ext cx="10863872"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solidFill>
                  <a:schemeClr val="accent4">
                    <a:lumMod val="75000"/>
                  </a:schemeClr>
                </a:solidFill>
                <a:effectLst>
                  <a:outerShdw blurRad="12700" dist="38100" dir="2700000" algn="tl" rotWithShape="0">
                    <a:schemeClr val="bg1">
                      <a:lumMod val="50000"/>
                    </a:schemeClr>
                  </a:outerShdw>
                </a:effectLst>
              </a:rPr>
              <a:t>&gt;32 Million Population Served (~10% of US Population)</a:t>
            </a:r>
          </a:p>
        </p:txBody>
      </p:sp>
    </p:spTree>
    <p:extLst>
      <p:ext uri="{BB962C8B-B14F-4D97-AF65-F5344CB8AC3E}">
        <p14:creationId xmlns:p14="http://schemas.microsoft.com/office/powerpoint/2010/main" val="3884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3" grpId="0"/>
      <p:bldP spid="44" grpId="0"/>
      <p:bldP spid="46" grpId="0"/>
      <p:bldP spid="47" grpId="0"/>
      <p:bldP spid="48" grpId="0"/>
      <p:bldP spid="50" grpId="0"/>
      <p:bldP spid="51"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Single Corner Rounded 17">
            <a:extLst>
              <a:ext uri="{FF2B5EF4-FFF2-40B4-BE49-F238E27FC236}">
                <a16:creationId xmlns:a16="http://schemas.microsoft.com/office/drawing/2014/main" id="{7BA3CD2F-C373-4D45-806A-5031FFFBF4F7}"/>
              </a:ext>
            </a:extLst>
          </p:cNvPr>
          <p:cNvSpPr/>
          <p:nvPr/>
        </p:nvSpPr>
        <p:spPr>
          <a:xfrm>
            <a:off x="1522464" y="1284749"/>
            <a:ext cx="10083992" cy="658497"/>
          </a:xfrm>
          <a:prstGeom prst="round1Rect">
            <a:avLst/>
          </a:pr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333D2CBE-5F99-40AF-8246-B45B645D5FBB}"/>
              </a:ext>
            </a:extLst>
          </p:cNvPr>
          <p:cNvPicPr>
            <a:picLocks noChangeAspect="1"/>
          </p:cNvPicPr>
          <p:nvPr/>
        </p:nvPicPr>
        <p:blipFill>
          <a:blip r:embed="rId2"/>
          <a:stretch>
            <a:fillRect/>
          </a:stretch>
        </p:blipFill>
        <p:spPr>
          <a:xfrm>
            <a:off x="693835" y="940613"/>
            <a:ext cx="1234440" cy="1234440"/>
          </a:xfrm>
          <a:prstGeom prst="rect">
            <a:avLst/>
          </a:prstGeom>
        </p:spPr>
      </p:pic>
      <p:sp>
        <p:nvSpPr>
          <p:cNvPr id="19" name="TextBox 18">
            <a:extLst>
              <a:ext uri="{FF2B5EF4-FFF2-40B4-BE49-F238E27FC236}">
                <a16:creationId xmlns:a16="http://schemas.microsoft.com/office/drawing/2014/main" id="{C9773373-53A2-47D2-BFF5-45BC3D117223}"/>
              </a:ext>
            </a:extLst>
          </p:cNvPr>
          <p:cNvSpPr txBox="1"/>
          <p:nvPr/>
        </p:nvSpPr>
        <p:spPr>
          <a:xfrm>
            <a:off x="2505574" y="1345583"/>
            <a:ext cx="7344416" cy="523220"/>
          </a:xfrm>
          <a:prstGeom prst="rect">
            <a:avLst/>
          </a:prstGeom>
          <a:noFill/>
        </p:spPr>
        <p:txBody>
          <a:bodyPr wrap="square" rtlCol="0">
            <a:spAutoFit/>
          </a:bodyPr>
          <a:lstStyle/>
          <a:p>
            <a:r>
              <a:rPr lang="en-US" sz="2800" b="1" dirty="0">
                <a:solidFill>
                  <a:schemeClr val="bg1"/>
                </a:solidFill>
              </a:rPr>
              <a:t>My Path (by the #’s)</a:t>
            </a:r>
          </a:p>
        </p:txBody>
      </p:sp>
      <p:grpSp>
        <p:nvGrpSpPr>
          <p:cNvPr id="17" name="Group 16">
            <a:extLst>
              <a:ext uri="{FF2B5EF4-FFF2-40B4-BE49-F238E27FC236}">
                <a16:creationId xmlns:a16="http://schemas.microsoft.com/office/drawing/2014/main" id="{0E8220B0-6C8A-4EFD-BE8E-CD56CBBEBF67}"/>
              </a:ext>
            </a:extLst>
          </p:cNvPr>
          <p:cNvGrpSpPr>
            <a:grpSpLocks/>
          </p:cNvGrpSpPr>
          <p:nvPr/>
        </p:nvGrpSpPr>
        <p:grpSpPr bwMode="auto">
          <a:xfrm>
            <a:off x="962476" y="1181280"/>
            <a:ext cx="730102" cy="687523"/>
            <a:chOff x="12923" y="520"/>
            <a:chExt cx="841" cy="803"/>
          </a:xfrm>
        </p:grpSpPr>
        <p:grpSp>
          <p:nvGrpSpPr>
            <p:cNvPr id="21" name="Group 20">
              <a:extLst>
                <a:ext uri="{FF2B5EF4-FFF2-40B4-BE49-F238E27FC236}">
                  <a16:creationId xmlns:a16="http://schemas.microsoft.com/office/drawing/2014/main" id="{322A3678-5DEC-4A0D-98C9-5AED569F9873}"/>
                </a:ext>
              </a:extLst>
            </p:cNvPr>
            <p:cNvGrpSpPr>
              <a:grpSpLocks/>
            </p:cNvGrpSpPr>
            <p:nvPr/>
          </p:nvGrpSpPr>
          <p:grpSpPr bwMode="auto">
            <a:xfrm>
              <a:off x="13228" y="676"/>
              <a:ext cx="192" cy="196"/>
              <a:chOff x="13228" y="676"/>
              <a:chExt cx="192" cy="196"/>
            </a:xfrm>
          </p:grpSpPr>
          <p:sp>
            <p:nvSpPr>
              <p:cNvPr id="34" name="Freeform 10">
                <a:extLst>
                  <a:ext uri="{FF2B5EF4-FFF2-40B4-BE49-F238E27FC236}">
                    <a16:creationId xmlns:a16="http://schemas.microsoft.com/office/drawing/2014/main" id="{0BC8EBAF-963F-4B46-A64F-6628FBDB68C5}"/>
                  </a:ext>
                </a:extLst>
              </p:cNvPr>
              <p:cNvSpPr>
                <a:spLocks/>
              </p:cNvSpPr>
              <p:nvPr/>
            </p:nvSpPr>
            <p:spPr bwMode="auto">
              <a:xfrm>
                <a:off x="13228" y="676"/>
                <a:ext cx="192" cy="196"/>
              </a:xfrm>
              <a:custGeom>
                <a:avLst/>
                <a:gdLst>
                  <a:gd name="T0" fmla="+- 0 13313 13228"/>
                  <a:gd name="T1" fmla="*/ T0 w 192"/>
                  <a:gd name="T2" fmla="+- 0 676 676"/>
                  <a:gd name="T3" fmla="*/ 676 h 196"/>
                  <a:gd name="T4" fmla="+- 0 13259 13228"/>
                  <a:gd name="T5" fmla="*/ T4 w 192"/>
                  <a:gd name="T6" fmla="+- 0 703 676"/>
                  <a:gd name="T7" fmla="*/ 703 h 196"/>
                  <a:gd name="T8" fmla="+- 0 13230 13228"/>
                  <a:gd name="T9" fmla="*/ T8 w 192"/>
                  <a:gd name="T10" fmla="+- 0 763 676"/>
                  <a:gd name="T11" fmla="*/ 763 h 196"/>
                  <a:gd name="T12" fmla="+- 0 13228 13228"/>
                  <a:gd name="T13" fmla="*/ T12 w 192"/>
                  <a:gd name="T14" fmla="+- 0 789 676"/>
                  <a:gd name="T15" fmla="*/ 789 h 196"/>
                  <a:gd name="T16" fmla="+- 0 13234 13228"/>
                  <a:gd name="T17" fmla="*/ T16 w 192"/>
                  <a:gd name="T18" fmla="+- 0 809 676"/>
                  <a:gd name="T19" fmla="*/ 809 h 196"/>
                  <a:gd name="T20" fmla="+- 0 13273 13228"/>
                  <a:gd name="T21" fmla="*/ T20 w 192"/>
                  <a:gd name="T22" fmla="+- 0 855 676"/>
                  <a:gd name="T23" fmla="*/ 855 h 196"/>
                  <a:gd name="T24" fmla="+- 0 13344 13228"/>
                  <a:gd name="T25" fmla="*/ T24 w 192"/>
                  <a:gd name="T26" fmla="+- 0 871 676"/>
                  <a:gd name="T27" fmla="*/ 871 h 196"/>
                  <a:gd name="T28" fmla="+- 0 13364 13228"/>
                  <a:gd name="T29" fmla="*/ T28 w 192"/>
                  <a:gd name="T30" fmla="+- 0 864 676"/>
                  <a:gd name="T31" fmla="*/ 864 h 196"/>
                  <a:gd name="T32" fmla="+- 0 13410 13228"/>
                  <a:gd name="T33" fmla="*/ T32 w 192"/>
                  <a:gd name="T34" fmla="+- 0 819 676"/>
                  <a:gd name="T35" fmla="*/ 819 h 196"/>
                  <a:gd name="T36" fmla="+- 0 13420 13228"/>
                  <a:gd name="T37" fmla="*/ T36 w 192"/>
                  <a:gd name="T38" fmla="+- 0 775 676"/>
                  <a:gd name="T39" fmla="*/ 775 h 196"/>
                  <a:gd name="T40" fmla="+- 0 13419 13228"/>
                  <a:gd name="T41" fmla="*/ T40 w 192"/>
                  <a:gd name="T42" fmla="+- 0 768 676"/>
                  <a:gd name="T43" fmla="*/ 768 h 196"/>
                  <a:gd name="T44" fmla="+- 0 13395 13228"/>
                  <a:gd name="T45" fmla="*/ T44 w 192"/>
                  <a:gd name="T46" fmla="+- 0 710 676"/>
                  <a:gd name="T47" fmla="*/ 710 h 196"/>
                  <a:gd name="T48" fmla="+- 0 13338 13228"/>
                  <a:gd name="T49" fmla="*/ T48 w 192"/>
                  <a:gd name="T50" fmla="+- 0 678 676"/>
                  <a:gd name="T51" fmla="*/ 678 h 196"/>
                  <a:gd name="T52" fmla="+- 0 13313 13228"/>
                  <a:gd name="T53" fmla="*/ T52 w 192"/>
                  <a:gd name="T54" fmla="+- 0 676 676"/>
                  <a:gd name="T55" fmla="*/ 676 h 19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192" h="196">
                    <a:moveTo>
                      <a:pt x="85" y="0"/>
                    </a:moveTo>
                    <a:lnTo>
                      <a:pt x="31" y="27"/>
                    </a:lnTo>
                    <a:lnTo>
                      <a:pt x="2" y="87"/>
                    </a:lnTo>
                    <a:lnTo>
                      <a:pt x="0" y="113"/>
                    </a:lnTo>
                    <a:lnTo>
                      <a:pt x="6" y="133"/>
                    </a:lnTo>
                    <a:lnTo>
                      <a:pt x="45" y="179"/>
                    </a:lnTo>
                    <a:lnTo>
                      <a:pt x="116" y="195"/>
                    </a:lnTo>
                    <a:lnTo>
                      <a:pt x="136" y="188"/>
                    </a:lnTo>
                    <a:lnTo>
                      <a:pt x="182" y="143"/>
                    </a:lnTo>
                    <a:lnTo>
                      <a:pt x="192" y="99"/>
                    </a:lnTo>
                    <a:lnTo>
                      <a:pt x="191" y="92"/>
                    </a:lnTo>
                    <a:lnTo>
                      <a:pt x="167" y="34"/>
                    </a:lnTo>
                    <a:lnTo>
                      <a:pt x="110" y="2"/>
                    </a:lnTo>
                    <a:lnTo>
                      <a:pt x="85" y="0"/>
                    </a:lnTo>
                    <a:close/>
                  </a:path>
                </a:pathLst>
              </a:custGeom>
              <a:solidFill>
                <a:srgbClr val="F1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11">
              <a:extLst>
                <a:ext uri="{FF2B5EF4-FFF2-40B4-BE49-F238E27FC236}">
                  <a16:creationId xmlns:a16="http://schemas.microsoft.com/office/drawing/2014/main" id="{04972A07-8F22-4554-A188-C59A74705EBA}"/>
                </a:ext>
              </a:extLst>
            </p:cNvPr>
            <p:cNvGrpSpPr>
              <a:grpSpLocks/>
            </p:cNvGrpSpPr>
            <p:nvPr/>
          </p:nvGrpSpPr>
          <p:grpSpPr bwMode="auto">
            <a:xfrm>
              <a:off x="13139" y="902"/>
              <a:ext cx="369" cy="227"/>
              <a:chOff x="13139" y="902"/>
              <a:chExt cx="369" cy="227"/>
            </a:xfrm>
          </p:grpSpPr>
          <p:sp>
            <p:nvSpPr>
              <p:cNvPr id="32" name="Freeform 12">
                <a:extLst>
                  <a:ext uri="{FF2B5EF4-FFF2-40B4-BE49-F238E27FC236}">
                    <a16:creationId xmlns:a16="http://schemas.microsoft.com/office/drawing/2014/main" id="{15C2251E-59B8-4EF8-ACA2-54849BEFEEB7}"/>
                  </a:ext>
                </a:extLst>
              </p:cNvPr>
              <p:cNvSpPr>
                <a:spLocks/>
              </p:cNvSpPr>
              <p:nvPr/>
            </p:nvSpPr>
            <p:spPr bwMode="auto">
              <a:xfrm>
                <a:off x="13139" y="902"/>
                <a:ext cx="369" cy="227"/>
              </a:xfrm>
              <a:custGeom>
                <a:avLst/>
                <a:gdLst>
                  <a:gd name="T0" fmla="+- 0 13335 13139"/>
                  <a:gd name="T1" fmla="*/ T0 w 369"/>
                  <a:gd name="T2" fmla="+- 0 902 902"/>
                  <a:gd name="T3" fmla="*/ 902 h 227"/>
                  <a:gd name="T4" fmla="+- 0 13323 13139"/>
                  <a:gd name="T5" fmla="*/ T4 w 369"/>
                  <a:gd name="T6" fmla="+- 0 902 902"/>
                  <a:gd name="T7" fmla="*/ 902 h 227"/>
                  <a:gd name="T8" fmla="+- 0 13294 13139"/>
                  <a:gd name="T9" fmla="*/ T8 w 369"/>
                  <a:gd name="T10" fmla="+- 0 904 902"/>
                  <a:gd name="T11" fmla="*/ 904 h 227"/>
                  <a:gd name="T12" fmla="+- 0 13225 13139"/>
                  <a:gd name="T13" fmla="*/ T12 w 369"/>
                  <a:gd name="T14" fmla="+- 0 930 902"/>
                  <a:gd name="T15" fmla="*/ 930 h 227"/>
                  <a:gd name="T16" fmla="+- 0 13179 13139"/>
                  <a:gd name="T17" fmla="*/ T16 w 369"/>
                  <a:gd name="T18" fmla="+- 0 979 902"/>
                  <a:gd name="T19" fmla="*/ 979 h 227"/>
                  <a:gd name="T20" fmla="+- 0 13152 13139"/>
                  <a:gd name="T21" fmla="*/ T20 w 369"/>
                  <a:gd name="T22" fmla="+- 0 1039 902"/>
                  <a:gd name="T23" fmla="*/ 1039 h 227"/>
                  <a:gd name="T24" fmla="+- 0 13140 13139"/>
                  <a:gd name="T25" fmla="*/ T24 w 369"/>
                  <a:gd name="T26" fmla="+- 0 1099 902"/>
                  <a:gd name="T27" fmla="*/ 1099 h 227"/>
                  <a:gd name="T28" fmla="+- 0 13139 13139"/>
                  <a:gd name="T29" fmla="*/ T28 w 369"/>
                  <a:gd name="T30" fmla="+- 0 1118 902"/>
                  <a:gd name="T31" fmla="*/ 1118 h 227"/>
                  <a:gd name="T32" fmla="+- 0 13508 13139"/>
                  <a:gd name="T33" fmla="*/ T32 w 369"/>
                  <a:gd name="T34" fmla="+- 0 1129 902"/>
                  <a:gd name="T35" fmla="*/ 1129 h 227"/>
                  <a:gd name="T36" fmla="+- 0 13501 13139"/>
                  <a:gd name="T37" fmla="*/ T36 w 369"/>
                  <a:gd name="T38" fmla="+- 0 1065 902"/>
                  <a:gd name="T39" fmla="*/ 1065 h 227"/>
                  <a:gd name="T40" fmla="+- 0 13390 13139"/>
                  <a:gd name="T41" fmla="*/ T40 w 369"/>
                  <a:gd name="T42" fmla="+- 0 1042 902"/>
                  <a:gd name="T43" fmla="*/ 1042 h 227"/>
                  <a:gd name="T44" fmla="+- 0 13405 13139"/>
                  <a:gd name="T45" fmla="*/ T44 w 369"/>
                  <a:gd name="T46" fmla="+- 0 951 902"/>
                  <a:gd name="T47" fmla="*/ 951 h 227"/>
                  <a:gd name="T48" fmla="+- 0 13359 13139"/>
                  <a:gd name="T49" fmla="*/ T48 w 369"/>
                  <a:gd name="T50" fmla="+- 0 906 902"/>
                  <a:gd name="T51" fmla="*/ 906 h 227"/>
                  <a:gd name="T52" fmla="+- 0 13348 13139"/>
                  <a:gd name="T53" fmla="*/ T52 w 369"/>
                  <a:gd name="T54" fmla="+- 0 903 902"/>
                  <a:gd name="T55" fmla="*/ 903 h 227"/>
                  <a:gd name="T56" fmla="+- 0 13335 13139"/>
                  <a:gd name="T57" fmla="*/ T56 w 369"/>
                  <a:gd name="T58" fmla="+- 0 902 902"/>
                  <a:gd name="T59" fmla="*/ 902 h 22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369" h="227">
                    <a:moveTo>
                      <a:pt x="196" y="0"/>
                    </a:moveTo>
                    <a:lnTo>
                      <a:pt x="184" y="0"/>
                    </a:lnTo>
                    <a:lnTo>
                      <a:pt x="155" y="2"/>
                    </a:lnTo>
                    <a:lnTo>
                      <a:pt x="86" y="28"/>
                    </a:lnTo>
                    <a:lnTo>
                      <a:pt x="40" y="77"/>
                    </a:lnTo>
                    <a:lnTo>
                      <a:pt x="13" y="137"/>
                    </a:lnTo>
                    <a:lnTo>
                      <a:pt x="1" y="197"/>
                    </a:lnTo>
                    <a:lnTo>
                      <a:pt x="0" y="216"/>
                    </a:lnTo>
                    <a:lnTo>
                      <a:pt x="369" y="227"/>
                    </a:lnTo>
                    <a:lnTo>
                      <a:pt x="362" y="163"/>
                    </a:lnTo>
                    <a:lnTo>
                      <a:pt x="251" y="140"/>
                    </a:lnTo>
                    <a:lnTo>
                      <a:pt x="266" y="49"/>
                    </a:lnTo>
                    <a:lnTo>
                      <a:pt x="220" y="4"/>
                    </a:lnTo>
                    <a:lnTo>
                      <a:pt x="209" y="1"/>
                    </a:lnTo>
                    <a:lnTo>
                      <a:pt x="196" y="0"/>
                    </a:lnTo>
                    <a:close/>
                  </a:path>
                </a:pathLst>
              </a:custGeom>
              <a:solidFill>
                <a:srgbClr val="F1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3B3C3E43-21B8-49ED-B8ED-9A061009D59A}"/>
                  </a:ext>
                </a:extLst>
              </p:cNvPr>
              <p:cNvSpPr>
                <a:spLocks/>
              </p:cNvSpPr>
              <p:nvPr/>
            </p:nvSpPr>
            <p:spPr bwMode="auto">
              <a:xfrm>
                <a:off x="13139" y="902"/>
                <a:ext cx="369" cy="227"/>
              </a:xfrm>
              <a:custGeom>
                <a:avLst/>
                <a:gdLst>
                  <a:gd name="T0" fmla="+- 0 13472 13139"/>
                  <a:gd name="T1" fmla="*/ T0 w 369"/>
                  <a:gd name="T2" fmla="+- 0 999 902"/>
                  <a:gd name="T3" fmla="*/ 999 h 227"/>
                  <a:gd name="T4" fmla="+- 0 13390 13139"/>
                  <a:gd name="T5" fmla="*/ T4 w 369"/>
                  <a:gd name="T6" fmla="+- 0 1042 902"/>
                  <a:gd name="T7" fmla="*/ 1042 h 227"/>
                  <a:gd name="T8" fmla="+- 0 13495 13139"/>
                  <a:gd name="T9" fmla="*/ T8 w 369"/>
                  <a:gd name="T10" fmla="+- 0 1042 902"/>
                  <a:gd name="T11" fmla="*/ 1042 h 227"/>
                  <a:gd name="T12" fmla="+- 0 13491 13139"/>
                  <a:gd name="T13" fmla="*/ T12 w 369"/>
                  <a:gd name="T14" fmla="+- 0 1027 902"/>
                  <a:gd name="T15" fmla="*/ 1027 h 227"/>
                  <a:gd name="T16" fmla="+- 0 13483 13139"/>
                  <a:gd name="T17" fmla="*/ T16 w 369"/>
                  <a:gd name="T18" fmla="+- 0 1010 902"/>
                  <a:gd name="T19" fmla="*/ 1010 h 227"/>
                  <a:gd name="T20" fmla="+- 0 13472 13139"/>
                  <a:gd name="T21" fmla="*/ T20 w 369"/>
                  <a:gd name="T22" fmla="+- 0 999 902"/>
                  <a:gd name="T23" fmla="*/ 999 h 227"/>
                </a:gdLst>
                <a:ahLst/>
                <a:cxnLst>
                  <a:cxn ang="0">
                    <a:pos x="T1" y="T3"/>
                  </a:cxn>
                  <a:cxn ang="0">
                    <a:pos x="T5" y="T7"/>
                  </a:cxn>
                  <a:cxn ang="0">
                    <a:pos x="T9" y="T11"/>
                  </a:cxn>
                  <a:cxn ang="0">
                    <a:pos x="T13" y="T15"/>
                  </a:cxn>
                  <a:cxn ang="0">
                    <a:pos x="T17" y="T19"/>
                  </a:cxn>
                  <a:cxn ang="0">
                    <a:pos x="T21" y="T23"/>
                  </a:cxn>
                </a:cxnLst>
                <a:rect l="0" t="0" r="r" b="b"/>
                <a:pathLst>
                  <a:path w="369" h="227">
                    <a:moveTo>
                      <a:pt x="333" y="97"/>
                    </a:moveTo>
                    <a:lnTo>
                      <a:pt x="251" y="140"/>
                    </a:lnTo>
                    <a:lnTo>
                      <a:pt x="356" y="140"/>
                    </a:lnTo>
                    <a:lnTo>
                      <a:pt x="352" y="125"/>
                    </a:lnTo>
                    <a:lnTo>
                      <a:pt x="344" y="108"/>
                    </a:lnTo>
                    <a:lnTo>
                      <a:pt x="333" y="97"/>
                    </a:lnTo>
                    <a:close/>
                  </a:path>
                </a:pathLst>
              </a:custGeom>
              <a:solidFill>
                <a:srgbClr val="F1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14">
              <a:extLst>
                <a:ext uri="{FF2B5EF4-FFF2-40B4-BE49-F238E27FC236}">
                  <a16:creationId xmlns:a16="http://schemas.microsoft.com/office/drawing/2014/main" id="{EF31D7C4-8EE5-4050-8225-64B33409D267}"/>
                </a:ext>
              </a:extLst>
            </p:cNvPr>
            <p:cNvGrpSpPr>
              <a:grpSpLocks/>
            </p:cNvGrpSpPr>
            <p:nvPr/>
          </p:nvGrpSpPr>
          <p:grpSpPr bwMode="auto">
            <a:xfrm>
              <a:off x="12923" y="520"/>
              <a:ext cx="841" cy="803"/>
              <a:chOff x="12923" y="520"/>
              <a:chExt cx="841" cy="803"/>
            </a:xfrm>
          </p:grpSpPr>
          <p:sp>
            <p:nvSpPr>
              <p:cNvPr id="28" name="Freeform 15">
                <a:extLst>
                  <a:ext uri="{FF2B5EF4-FFF2-40B4-BE49-F238E27FC236}">
                    <a16:creationId xmlns:a16="http://schemas.microsoft.com/office/drawing/2014/main" id="{88F48AB6-5C21-48E7-99A9-BD088597B1A6}"/>
                  </a:ext>
                </a:extLst>
              </p:cNvPr>
              <p:cNvSpPr>
                <a:spLocks/>
              </p:cNvSpPr>
              <p:nvPr/>
            </p:nvSpPr>
            <p:spPr bwMode="auto">
              <a:xfrm>
                <a:off x="12923" y="520"/>
                <a:ext cx="841" cy="803"/>
              </a:xfrm>
              <a:custGeom>
                <a:avLst/>
                <a:gdLst>
                  <a:gd name="T0" fmla="+- 0 13330 12923"/>
                  <a:gd name="T1" fmla="*/ T0 w 841"/>
                  <a:gd name="T2" fmla="+- 0 520 520"/>
                  <a:gd name="T3" fmla="*/ 520 h 803"/>
                  <a:gd name="T4" fmla="+- 0 13263 12923"/>
                  <a:gd name="T5" fmla="*/ T4 w 841"/>
                  <a:gd name="T6" fmla="+- 0 525 520"/>
                  <a:gd name="T7" fmla="*/ 525 h 803"/>
                  <a:gd name="T8" fmla="+- 0 13200 12923"/>
                  <a:gd name="T9" fmla="*/ T8 w 841"/>
                  <a:gd name="T10" fmla="+- 0 540 520"/>
                  <a:gd name="T11" fmla="*/ 540 h 803"/>
                  <a:gd name="T12" fmla="+- 0 13142 12923"/>
                  <a:gd name="T13" fmla="*/ T12 w 841"/>
                  <a:gd name="T14" fmla="+- 0 565 520"/>
                  <a:gd name="T15" fmla="*/ 565 h 803"/>
                  <a:gd name="T16" fmla="+- 0 13088 12923"/>
                  <a:gd name="T17" fmla="*/ T16 w 841"/>
                  <a:gd name="T18" fmla="+- 0 597 520"/>
                  <a:gd name="T19" fmla="*/ 597 h 803"/>
                  <a:gd name="T20" fmla="+- 0 13041 12923"/>
                  <a:gd name="T21" fmla="*/ T20 w 841"/>
                  <a:gd name="T22" fmla="+- 0 638 520"/>
                  <a:gd name="T23" fmla="*/ 638 h 803"/>
                  <a:gd name="T24" fmla="+- 0 13001 12923"/>
                  <a:gd name="T25" fmla="*/ T24 w 841"/>
                  <a:gd name="T26" fmla="+- 0 684 520"/>
                  <a:gd name="T27" fmla="*/ 684 h 803"/>
                  <a:gd name="T28" fmla="+- 0 12968 12923"/>
                  <a:gd name="T29" fmla="*/ T28 w 841"/>
                  <a:gd name="T30" fmla="+- 0 737 520"/>
                  <a:gd name="T31" fmla="*/ 737 h 803"/>
                  <a:gd name="T32" fmla="+- 0 12944 12923"/>
                  <a:gd name="T33" fmla="*/ T32 w 841"/>
                  <a:gd name="T34" fmla="+- 0 794 520"/>
                  <a:gd name="T35" fmla="*/ 794 h 803"/>
                  <a:gd name="T36" fmla="+- 0 12928 12923"/>
                  <a:gd name="T37" fmla="*/ T36 w 841"/>
                  <a:gd name="T38" fmla="+- 0 856 520"/>
                  <a:gd name="T39" fmla="*/ 856 h 803"/>
                  <a:gd name="T40" fmla="+- 0 12923 12923"/>
                  <a:gd name="T41" fmla="*/ T40 w 841"/>
                  <a:gd name="T42" fmla="+- 0 921 520"/>
                  <a:gd name="T43" fmla="*/ 921 h 803"/>
                  <a:gd name="T44" fmla="+- 0 12925 12923"/>
                  <a:gd name="T45" fmla="*/ T44 w 841"/>
                  <a:gd name="T46" fmla="+- 0 954 520"/>
                  <a:gd name="T47" fmla="*/ 954 h 803"/>
                  <a:gd name="T48" fmla="+- 0 12935 12923"/>
                  <a:gd name="T49" fmla="*/ T48 w 841"/>
                  <a:gd name="T50" fmla="+- 0 1018 520"/>
                  <a:gd name="T51" fmla="*/ 1018 h 803"/>
                  <a:gd name="T52" fmla="+- 0 12955 12923"/>
                  <a:gd name="T53" fmla="*/ T52 w 841"/>
                  <a:gd name="T54" fmla="+- 0 1078 520"/>
                  <a:gd name="T55" fmla="*/ 1078 h 803"/>
                  <a:gd name="T56" fmla="+- 0 12983 12923"/>
                  <a:gd name="T57" fmla="*/ T56 w 841"/>
                  <a:gd name="T58" fmla="+- 0 1133 520"/>
                  <a:gd name="T59" fmla="*/ 1133 h 803"/>
                  <a:gd name="T60" fmla="+- 0 13019 12923"/>
                  <a:gd name="T61" fmla="*/ T60 w 841"/>
                  <a:gd name="T62" fmla="+- 0 1183 520"/>
                  <a:gd name="T63" fmla="*/ 1183 h 803"/>
                  <a:gd name="T64" fmla="+- 0 13063 12923"/>
                  <a:gd name="T65" fmla="*/ T64 w 841"/>
                  <a:gd name="T66" fmla="+- 0 1226 520"/>
                  <a:gd name="T67" fmla="*/ 1226 h 803"/>
                  <a:gd name="T68" fmla="+- 0 13112 12923"/>
                  <a:gd name="T69" fmla="*/ T68 w 841"/>
                  <a:gd name="T70" fmla="+- 0 1263 520"/>
                  <a:gd name="T71" fmla="*/ 1263 h 803"/>
                  <a:gd name="T72" fmla="+- 0 13167 12923"/>
                  <a:gd name="T73" fmla="*/ T72 w 841"/>
                  <a:gd name="T74" fmla="+- 0 1291 520"/>
                  <a:gd name="T75" fmla="*/ 1291 h 803"/>
                  <a:gd name="T76" fmla="+- 0 13227 12923"/>
                  <a:gd name="T77" fmla="*/ T76 w 841"/>
                  <a:gd name="T78" fmla="+- 0 1311 520"/>
                  <a:gd name="T79" fmla="*/ 1311 h 803"/>
                  <a:gd name="T80" fmla="+- 0 13290 12923"/>
                  <a:gd name="T81" fmla="*/ T80 w 841"/>
                  <a:gd name="T82" fmla="+- 0 1321 520"/>
                  <a:gd name="T83" fmla="*/ 1321 h 803"/>
                  <a:gd name="T84" fmla="+- 0 13323 12923"/>
                  <a:gd name="T85" fmla="*/ T84 w 841"/>
                  <a:gd name="T86" fmla="+- 0 1323 520"/>
                  <a:gd name="T87" fmla="*/ 1323 h 803"/>
                  <a:gd name="T88" fmla="+- 0 13356 12923"/>
                  <a:gd name="T89" fmla="*/ T88 w 841"/>
                  <a:gd name="T90" fmla="+- 0 1321 520"/>
                  <a:gd name="T91" fmla="*/ 1321 h 803"/>
                  <a:gd name="T92" fmla="+- 0 13419 12923"/>
                  <a:gd name="T93" fmla="*/ T92 w 841"/>
                  <a:gd name="T94" fmla="+- 0 1311 520"/>
                  <a:gd name="T95" fmla="*/ 1311 h 803"/>
                  <a:gd name="T96" fmla="+- 0 13479 12923"/>
                  <a:gd name="T97" fmla="*/ T96 w 841"/>
                  <a:gd name="T98" fmla="+- 0 1291 520"/>
                  <a:gd name="T99" fmla="*/ 1291 h 803"/>
                  <a:gd name="T100" fmla="+- 0 13534 12923"/>
                  <a:gd name="T101" fmla="*/ T100 w 841"/>
                  <a:gd name="T102" fmla="+- 0 1263 520"/>
                  <a:gd name="T103" fmla="*/ 1263 h 803"/>
                  <a:gd name="T104" fmla="+- 0 13558 12923"/>
                  <a:gd name="T105" fmla="*/ T104 w 841"/>
                  <a:gd name="T106" fmla="+- 0 1246 520"/>
                  <a:gd name="T107" fmla="*/ 1246 h 803"/>
                  <a:gd name="T108" fmla="+- 0 13323 12923"/>
                  <a:gd name="T109" fmla="*/ T108 w 841"/>
                  <a:gd name="T110" fmla="+- 0 1246 520"/>
                  <a:gd name="T111" fmla="*/ 1246 h 803"/>
                  <a:gd name="T112" fmla="+- 0 13296 12923"/>
                  <a:gd name="T113" fmla="*/ T112 w 841"/>
                  <a:gd name="T114" fmla="+- 0 1245 520"/>
                  <a:gd name="T115" fmla="*/ 1245 h 803"/>
                  <a:gd name="T116" fmla="+- 0 13221 12923"/>
                  <a:gd name="T117" fmla="*/ T116 w 841"/>
                  <a:gd name="T118" fmla="+- 0 1230 520"/>
                  <a:gd name="T119" fmla="*/ 1230 h 803"/>
                  <a:gd name="T120" fmla="+- 0 13153 12923"/>
                  <a:gd name="T121" fmla="*/ T120 w 841"/>
                  <a:gd name="T122" fmla="+- 0 1197 520"/>
                  <a:gd name="T123" fmla="*/ 1197 h 803"/>
                  <a:gd name="T124" fmla="+- 0 13094 12923"/>
                  <a:gd name="T125" fmla="*/ T124 w 841"/>
                  <a:gd name="T126" fmla="+- 0 1151 520"/>
                  <a:gd name="T127" fmla="*/ 1151 h 803"/>
                  <a:gd name="T128" fmla="+- 0 13048 12923"/>
                  <a:gd name="T129" fmla="*/ T128 w 841"/>
                  <a:gd name="T130" fmla="+- 0 1092 520"/>
                  <a:gd name="T131" fmla="*/ 1092 h 803"/>
                  <a:gd name="T132" fmla="+- 0 13016 12923"/>
                  <a:gd name="T133" fmla="*/ T132 w 841"/>
                  <a:gd name="T134" fmla="+- 0 1024 520"/>
                  <a:gd name="T135" fmla="*/ 1024 h 803"/>
                  <a:gd name="T136" fmla="+- 0 13001 12923"/>
                  <a:gd name="T137" fmla="*/ T136 w 841"/>
                  <a:gd name="T138" fmla="+- 0 948 520"/>
                  <a:gd name="T139" fmla="*/ 948 h 803"/>
                  <a:gd name="T140" fmla="+- 0 13000 12923"/>
                  <a:gd name="T141" fmla="*/ T140 w 841"/>
                  <a:gd name="T142" fmla="+- 0 921 520"/>
                  <a:gd name="T143" fmla="*/ 921 h 803"/>
                  <a:gd name="T144" fmla="+- 0 13001 12923"/>
                  <a:gd name="T145" fmla="*/ T144 w 841"/>
                  <a:gd name="T146" fmla="+- 0 895 520"/>
                  <a:gd name="T147" fmla="*/ 895 h 803"/>
                  <a:gd name="T148" fmla="+- 0 13016 12923"/>
                  <a:gd name="T149" fmla="*/ T148 w 841"/>
                  <a:gd name="T150" fmla="+- 0 819 520"/>
                  <a:gd name="T151" fmla="*/ 819 h 803"/>
                  <a:gd name="T152" fmla="+- 0 13048 12923"/>
                  <a:gd name="T153" fmla="*/ T152 w 841"/>
                  <a:gd name="T154" fmla="+- 0 750 520"/>
                  <a:gd name="T155" fmla="*/ 750 h 803"/>
                  <a:gd name="T156" fmla="+- 0 13094 12923"/>
                  <a:gd name="T157" fmla="*/ T156 w 841"/>
                  <a:gd name="T158" fmla="+- 0 692 520"/>
                  <a:gd name="T159" fmla="*/ 692 h 803"/>
                  <a:gd name="T160" fmla="+- 0 13153 12923"/>
                  <a:gd name="T161" fmla="*/ T160 w 841"/>
                  <a:gd name="T162" fmla="+- 0 645 520"/>
                  <a:gd name="T163" fmla="*/ 645 h 803"/>
                  <a:gd name="T164" fmla="+- 0 13221 12923"/>
                  <a:gd name="T165" fmla="*/ T164 w 841"/>
                  <a:gd name="T166" fmla="+- 0 613 520"/>
                  <a:gd name="T167" fmla="*/ 613 h 803"/>
                  <a:gd name="T168" fmla="+- 0 13296 12923"/>
                  <a:gd name="T169" fmla="*/ T168 w 841"/>
                  <a:gd name="T170" fmla="+- 0 598 520"/>
                  <a:gd name="T171" fmla="*/ 598 h 803"/>
                  <a:gd name="T172" fmla="+- 0 13323 12923"/>
                  <a:gd name="T173" fmla="*/ T172 w 841"/>
                  <a:gd name="T174" fmla="+- 0 597 520"/>
                  <a:gd name="T175" fmla="*/ 597 h 803"/>
                  <a:gd name="T176" fmla="+- 0 13558 12923"/>
                  <a:gd name="T177" fmla="*/ T176 w 841"/>
                  <a:gd name="T178" fmla="+- 0 597 520"/>
                  <a:gd name="T179" fmla="*/ 597 h 803"/>
                  <a:gd name="T180" fmla="+- 0 13544 12923"/>
                  <a:gd name="T181" fmla="*/ T180 w 841"/>
                  <a:gd name="T182" fmla="+- 0 587 520"/>
                  <a:gd name="T183" fmla="*/ 587 h 803"/>
                  <a:gd name="T184" fmla="+- 0 13491 12923"/>
                  <a:gd name="T185" fmla="*/ T184 w 841"/>
                  <a:gd name="T186" fmla="+- 0 557 520"/>
                  <a:gd name="T187" fmla="*/ 557 h 803"/>
                  <a:gd name="T188" fmla="+- 0 13433 12923"/>
                  <a:gd name="T189" fmla="*/ T188 w 841"/>
                  <a:gd name="T190" fmla="+- 0 535 520"/>
                  <a:gd name="T191" fmla="*/ 535 h 803"/>
                  <a:gd name="T192" fmla="+- 0 13372 12923"/>
                  <a:gd name="T193" fmla="*/ T192 w 841"/>
                  <a:gd name="T194" fmla="+- 0 523 520"/>
                  <a:gd name="T195" fmla="*/ 523 h 803"/>
                  <a:gd name="T196" fmla="+- 0 13351 12923"/>
                  <a:gd name="T197" fmla="*/ T196 w 841"/>
                  <a:gd name="T198" fmla="+- 0 521 520"/>
                  <a:gd name="T199" fmla="*/ 521 h 803"/>
                  <a:gd name="T200" fmla="+- 0 13330 12923"/>
                  <a:gd name="T201" fmla="*/ T200 w 841"/>
                  <a:gd name="T202" fmla="+- 0 520 520"/>
                  <a:gd name="T203" fmla="*/ 520 h 8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Lst>
                <a:rect l="0" t="0" r="r" b="b"/>
                <a:pathLst>
                  <a:path w="841" h="803">
                    <a:moveTo>
                      <a:pt x="407" y="0"/>
                    </a:moveTo>
                    <a:lnTo>
                      <a:pt x="340" y="5"/>
                    </a:lnTo>
                    <a:lnTo>
                      <a:pt x="277" y="20"/>
                    </a:lnTo>
                    <a:lnTo>
                      <a:pt x="219" y="45"/>
                    </a:lnTo>
                    <a:lnTo>
                      <a:pt x="165" y="77"/>
                    </a:lnTo>
                    <a:lnTo>
                      <a:pt x="118" y="118"/>
                    </a:lnTo>
                    <a:lnTo>
                      <a:pt x="78" y="164"/>
                    </a:lnTo>
                    <a:lnTo>
                      <a:pt x="45" y="217"/>
                    </a:lnTo>
                    <a:lnTo>
                      <a:pt x="21" y="274"/>
                    </a:lnTo>
                    <a:lnTo>
                      <a:pt x="5" y="336"/>
                    </a:lnTo>
                    <a:lnTo>
                      <a:pt x="0" y="401"/>
                    </a:lnTo>
                    <a:lnTo>
                      <a:pt x="2" y="434"/>
                    </a:lnTo>
                    <a:lnTo>
                      <a:pt x="12" y="498"/>
                    </a:lnTo>
                    <a:lnTo>
                      <a:pt x="32" y="558"/>
                    </a:lnTo>
                    <a:lnTo>
                      <a:pt x="60" y="613"/>
                    </a:lnTo>
                    <a:lnTo>
                      <a:pt x="96" y="663"/>
                    </a:lnTo>
                    <a:lnTo>
                      <a:pt x="140" y="706"/>
                    </a:lnTo>
                    <a:lnTo>
                      <a:pt x="189" y="743"/>
                    </a:lnTo>
                    <a:lnTo>
                      <a:pt x="244" y="771"/>
                    </a:lnTo>
                    <a:lnTo>
                      <a:pt x="304" y="791"/>
                    </a:lnTo>
                    <a:lnTo>
                      <a:pt x="367" y="801"/>
                    </a:lnTo>
                    <a:lnTo>
                      <a:pt x="400" y="803"/>
                    </a:lnTo>
                    <a:lnTo>
                      <a:pt x="433" y="801"/>
                    </a:lnTo>
                    <a:lnTo>
                      <a:pt x="496" y="791"/>
                    </a:lnTo>
                    <a:lnTo>
                      <a:pt x="556" y="771"/>
                    </a:lnTo>
                    <a:lnTo>
                      <a:pt x="611" y="743"/>
                    </a:lnTo>
                    <a:lnTo>
                      <a:pt x="635" y="726"/>
                    </a:lnTo>
                    <a:lnTo>
                      <a:pt x="400" y="726"/>
                    </a:lnTo>
                    <a:lnTo>
                      <a:pt x="373" y="725"/>
                    </a:lnTo>
                    <a:lnTo>
                      <a:pt x="298" y="710"/>
                    </a:lnTo>
                    <a:lnTo>
                      <a:pt x="230" y="677"/>
                    </a:lnTo>
                    <a:lnTo>
                      <a:pt x="171" y="631"/>
                    </a:lnTo>
                    <a:lnTo>
                      <a:pt x="125" y="572"/>
                    </a:lnTo>
                    <a:lnTo>
                      <a:pt x="93" y="504"/>
                    </a:lnTo>
                    <a:lnTo>
                      <a:pt x="78" y="428"/>
                    </a:lnTo>
                    <a:lnTo>
                      <a:pt x="77" y="401"/>
                    </a:lnTo>
                    <a:lnTo>
                      <a:pt x="78" y="375"/>
                    </a:lnTo>
                    <a:lnTo>
                      <a:pt x="93" y="299"/>
                    </a:lnTo>
                    <a:lnTo>
                      <a:pt x="125" y="230"/>
                    </a:lnTo>
                    <a:lnTo>
                      <a:pt x="171" y="172"/>
                    </a:lnTo>
                    <a:lnTo>
                      <a:pt x="230" y="125"/>
                    </a:lnTo>
                    <a:lnTo>
                      <a:pt x="298" y="93"/>
                    </a:lnTo>
                    <a:lnTo>
                      <a:pt x="373" y="78"/>
                    </a:lnTo>
                    <a:lnTo>
                      <a:pt x="400" y="77"/>
                    </a:lnTo>
                    <a:lnTo>
                      <a:pt x="635" y="77"/>
                    </a:lnTo>
                    <a:lnTo>
                      <a:pt x="621" y="67"/>
                    </a:lnTo>
                    <a:lnTo>
                      <a:pt x="568" y="37"/>
                    </a:lnTo>
                    <a:lnTo>
                      <a:pt x="510" y="15"/>
                    </a:lnTo>
                    <a:lnTo>
                      <a:pt x="449" y="3"/>
                    </a:lnTo>
                    <a:lnTo>
                      <a:pt x="428" y="1"/>
                    </a:lnTo>
                    <a:lnTo>
                      <a:pt x="407" y="0"/>
                    </a:lnTo>
                    <a:close/>
                  </a:path>
                </a:pathLst>
              </a:custGeom>
              <a:solidFill>
                <a:srgbClr val="E361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93B78774-861F-4404-9950-1E36DD4D79D3}"/>
                  </a:ext>
                </a:extLst>
              </p:cNvPr>
              <p:cNvSpPr>
                <a:spLocks/>
              </p:cNvSpPr>
              <p:nvPr/>
            </p:nvSpPr>
            <p:spPr bwMode="auto">
              <a:xfrm>
                <a:off x="12923" y="520"/>
                <a:ext cx="841" cy="803"/>
              </a:xfrm>
              <a:custGeom>
                <a:avLst/>
                <a:gdLst>
                  <a:gd name="T0" fmla="+- 0 13723 12923"/>
                  <a:gd name="T1" fmla="*/ T0 w 841"/>
                  <a:gd name="T2" fmla="+- 0 921 520"/>
                  <a:gd name="T3" fmla="*/ 921 h 803"/>
                  <a:gd name="T4" fmla="+- 0 13647 12923"/>
                  <a:gd name="T5" fmla="*/ T4 w 841"/>
                  <a:gd name="T6" fmla="+- 0 921 520"/>
                  <a:gd name="T7" fmla="*/ 921 h 803"/>
                  <a:gd name="T8" fmla="+- 0 13645 12923"/>
                  <a:gd name="T9" fmla="*/ T8 w 841"/>
                  <a:gd name="T10" fmla="+- 0 948 520"/>
                  <a:gd name="T11" fmla="*/ 948 h 803"/>
                  <a:gd name="T12" fmla="+- 0 13642 12923"/>
                  <a:gd name="T13" fmla="*/ T12 w 841"/>
                  <a:gd name="T14" fmla="+- 0 974 520"/>
                  <a:gd name="T15" fmla="*/ 974 h 803"/>
                  <a:gd name="T16" fmla="+- 0 13621 12923"/>
                  <a:gd name="T17" fmla="*/ T16 w 841"/>
                  <a:gd name="T18" fmla="+- 0 1048 520"/>
                  <a:gd name="T19" fmla="*/ 1048 h 803"/>
                  <a:gd name="T20" fmla="+- 0 13584 12923"/>
                  <a:gd name="T21" fmla="*/ T20 w 841"/>
                  <a:gd name="T22" fmla="+- 0 1113 520"/>
                  <a:gd name="T23" fmla="*/ 1113 h 803"/>
                  <a:gd name="T24" fmla="+- 0 13534 12923"/>
                  <a:gd name="T25" fmla="*/ T24 w 841"/>
                  <a:gd name="T26" fmla="+- 0 1168 520"/>
                  <a:gd name="T27" fmla="*/ 1168 h 803"/>
                  <a:gd name="T28" fmla="+- 0 13472 12923"/>
                  <a:gd name="T29" fmla="*/ T28 w 841"/>
                  <a:gd name="T30" fmla="+- 0 1210 520"/>
                  <a:gd name="T31" fmla="*/ 1210 h 803"/>
                  <a:gd name="T32" fmla="+- 0 13401 12923"/>
                  <a:gd name="T33" fmla="*/ T32 w 841"/>
                  <a:gd name="T34" fmla="+- 0 1237 520"/>
                  <a:gd name="T35" fmla="*/ 1237 h 803"/>
                  <a:gd name="T36" fmla="+- 0 13323 12923"/>
                  <a:gd name="T37" fmla="*/ T36 w 841"/>
                  <a:gd name="T38" fmla="+- 0 1246 520"/>
                  <a:gd name="T39" fmla="*/ 1246 h 803"/>
                  <a:gd name="T40" fmla="+- 0 13558 12923"/>
                  <a:gd name="T41" fmla="*/ T40 w 841"/>
                  <a:gd name="T42" fmla="+- 0 1246 520"/>
                  <a:gd name="T43" fmla="*/ 1246 h 803"/>
                  <a:gd name="T44" fmla="+- 0 13606 12923"/>
                  <a:gd name="T45" fmla="*/ T44 w 841"/>
                  <a:gd name="T46" fmla="+- 0 1205 520"/>
                  <a:gd name="T47" fmla="*/ 1205 h 803"/>
                  <a:gd name="T48" fmla="+- 0 13646 12923"/>
                  <a:gd name="T49" fmla="*/ T48 w 841"/>
                  <a:gd name="T50" fmla="+- 0 1158 520"/>
                  <a:gd name="T51" fmla="*/ 1158 h 803"/>
                  <a:gd name="T52" fmla="+- 0 13678 12923"/>
                  <a:gd name="T53" fmla="*/ T52 w 841"/>
                  <a:gd name="T54" fmla="+- 0 1106 520"/>
                  <a:gd name="T55" fmla="*/ 1106 h 803"/>
                  <a:gd name="T56" fmla="+- 0 13702 12923"/>
                  <a:gd name="T57" fmla="*/ T56 w 841"/>
                  <a:gd name="T58" fmla="+- 0 1048 520"/>
                  <a:gd name="T59" fmla="*/ 1048 h 803"/>
                  <a:gd name="T60" fmla="+- 0 13718 12923"/>
                  <a:gd name="T61" fmla="*/ T60 w 841"/>
                  <a:gd name="T62" fmla="+- 0 986 520"/>
                  <a:gd name="T63" fmla="*/ 986 h 803"/>
                  <a:gd name="T64" fmla="+- 0 13722 12923"/>
                  <a:gd name="T65" fmla="*/ T64 w 841"/>
                  <a:gd name="T66" fmla="+- 0 954 520"/>
                  <a:gd name="T67" fmla="*/ 954 h 803"/>
                  <a:gd name="T68" fmla="+- 0 13723 12923"/>
                  <a:gd name="T69" fmla="*/ T68 w 841"/>
                  <a:gd name="T70" fmla="+- 0 921 520"/>
                  <a:gd name="T71" fmla="*/ 921 h 8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841" h="803">
                    <a:moveTo>
                      <a:pt x="800" y="401"/>
                    </a:moveTo>
                    <a:lnTo>
                      <a:pt x="724" y="401"/>
                    </a:lnTo>
                    <a:lnTo>
                      <a:pt x="722" y="428"/>
                    </a:lnTo>
                    <a:lnTo>
                      <a:pt x="719" y="454"/>
                    </a:lnTo>
                    <a:lnTo>
                      <a:pt x="698" y="528"/>
                    </a:lnTo>
                    <a:lnTo>
                      <a:pt x="661" y="593"/>
                    </a:lnTo>
                    <a:lnTo>
                      <a:pt x="611" y="648"/>
                    </a:lnTo>
                    <a:lnTo>
                      <a:pt x="549" y="690"/>
                    </a:lnTo>
                    <a:lnTo>
                      <a:pt x="478" y="717"/>
                    </a:lnTo>
                    <a:lnTo>
                      <a:pt x="400" y="726"/>
                    </a:lnTo>
                    <a:lnTo>
                      <a:pt x="635" y="726"/>
                    </a:lnTo>
                    <a:lnTo>
                      <a:pt x="683" y="685"/>
                    </a:lnTo>
                    <a:lnTo>
                      <a:pt x="723" y="638"/>
                    </a:lnTo>
                    <a:lnTo>
                      <a:pt x="755" y="586"/>
                    </a:lnTo>
                    <a:lnTo>
                      <a:pt x="779" y="528"/>
                    </a:lnTo>
                    <a:lnTo>
                      <a:pt x="795" y="466"/>
                    </a:lnTo>
                    <a:lnTo>
                      <a:pt x="799" y="434"/>
                    </a:lnTo>
                    <a:lnTo>
                      <a:pt x="800" y="401"/>
                    </a:lnTo>
                    <a:close/>
                  </a:path>
                </a:pathLst>
              </a:custGeom>
              <a:solidFill>
                <a:srgbClr val="E361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
                <a:extLst>
                  <a:ext uri="{FF2B5EF4-FFF2-40B4-BE49-F238E27FC236}">
                    <a16:creationId xmlns:a16="http://schemas.microsoft.com/office/drawing/2014/main" id="{BD197AC3-BB3D-4040-8DE0-075AC481B801}"/>
                  </a:ext>
                </a:extLst>
              </p:cNvPr>
              <p:cNvSpPr>
                <a:spLocks/>
              </p:cNvSpPr>
              <p:nvPr/>
            </p:nvSpPr>
            <p:spPr bwMode="auto">
              <a:xfrm>
                <a:off x="12923" y="520"/>
                <a:ext cx="841" cy="803"/>
              </a:xfrm>
              <a:custGeom>
                <a:avLst/>
                <a:gdLst>
                  <a:gd name="T0" fmla="+- 0 13685 12923"/>
                  <a:gd name="T1" fmla="*/ T0 w 841"/>
                  <a:gd name="T2" fmla="+- 0 784 520"/>
                  <a:gd name="T3" fmla="*/ 784 h 803"/>
                  <a:gd name="T4" fmla="+- 0 13606 12923"/>
                  <a:gd name="T5" fmla="*/ T4 w 841"/>
                  <a:gd name="T6" fmla="+- 0 921 520"/>
                  <a:gd name="T7" fmla="*/ 921 h 803"/>
                  <a:gd name="T8" fmla="+- 0 13764 12923"/>
                  <a:gd name="T9" fmla="*/ T8 w 841"/>
                  <a:gd name="T10" fmla="+- 0 921 520"/>
                  <a:gd name="T11" fmla="*/ 921 h 803"/>
                  <a:gd name="T12" fmla="+- 0 13685 12923"/>
                  <a:gd name="T13" fmla="*/ T12 w 841"/>
                  <a:gd name="T14" fmla="+- 0 784 520"/>
                  <a:gd name="T15" fmla="*/ 784 h 803"/>
                </a:gdLst>
                <a:ahLst/>
                <a:cxnLst>
                  <a:cxn ang="0">
                    <a:pos x="T1" y="T3"/>
                  </a:cxn>
                  <a:cxn ang="0">
                    <a:pos x="T5" y="T7"/>
                  </a:cxn>
                  <a:cxn ang="0">
                    <a:pos x="T9" y="T11"/>
                  </a:cxn>
                  <a:cxn ang="0">
                    <a:pos x="T13" y="T15"/>
                  </a:cxn>
                </a:cxnLst>
                <a:rect l="0" t="0" r="r" b="b"/>
                <a:pathLst>
                  <a:path w="841" h="803">
                    <a:moveTo>
                      <a:pt x="762" y="264"/>
                    </a:moveTo>
                    <a:lnTo>
                      <a:pt x="683" y="401"/>
                    </a:lnTo>
                    <a:lnTo>
                      <a:pt x="841" y="401"/>
                    </a:lnTo>
                    <a:lnTo>
                      <a:pt x="762" y="264"/>
                    </a:lnTo>
                    <a:close/>
                  </a:path>
                </a:pathLst>
              </a:custGeom>
              <a:solidFill>
                <a:srgbClr val="E361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
                <a:extLst>
                  <a:ext uri="{FF2B5EF4-FFF2-40B4-BE49-F238E27FC236}">
                    <a16:creationId xmlns:a16="http://schemas.microsoft.com/office/drawing/2014/main" id="{FE190B41-CF98-446E-B0CE-D0F10C869B1E}"/>
                  </a:ext>
                </a:extLst>
              </p:cNvPr>
              <p:cNvSpPr>
                <a:spLocks/>
              </p:cNvSpPr>
              <p:nvPr/>
            </p:nvSpPr>
            <p:spPr bwMode="auto">
              <a:xfrm>
                <a:off x="12923" y="520"/>
                <a:ext cx="841" cy="803"/>
              </a:xfrm>
              <a:custGeom>
                <a:avLst/>
                <a:gdLst>
                  <a:gd name="T0" fmla="+- 0 13558 12923"/>
                  <a:gd name="T1" fmla="*/ T0 w 841"/>
                  <a:gd name="T2" fmla="+- 0 597 520"/>
                  <a:gd name="T3" fmla="*/ 597 h 803"/>
                  <a:gd name="T4" fmla="+- 0 13323 12923"/>
                  <a:gd name="T5" fmla="*/ T4 w 841"/>
                  <a:gd name="T6" fmla="+- 0 597 520"/>
                  <a:gd name="T7" fmla="*/ 597 h 803"/>
                  <a:gd name="T8" fmla="+- 0 13344 12923"/>
                  <a:gd name="T9" fmla="*/ T8 w 841"/>
                  <a:gd name="T10" fmla="+- 0 597 520"/>
                  <a:gd name="T11" fmla="*/ 597 h 803"/>
                  <a:gd name="T12" fmla="+- 0 13366 12923"/>
                  <a:gd name="T13" fmla="*/ T12 w 841"/>
                  <a:gd name="T14" fmla="+- 0 599 520"/>
                  <a:gd name="T15" fmla="*/ 599 h 803"/>
                  <a:gd name="T16" fmla="+- 0 13426 12923"/>
                  <a:gd name="T17" fmla="*/ T16 w 841"/>
                  <a:gd name="T18" fmla="+- 0 613 520"/>
                  <a:gd name="T19" fmla="*/ 613 h 803"/>
                  <a:gd name="T20" fmla="+- 0 13482 12923"/>
                  <a:gd name="T21" fmla="*/ T20 w 841"/>
                  <a:gd name="T22" fmla="+- 0 638 520"/>
                  <a:gd name="T23" fmla="*/ 638 h 803"/>
                  <a:gd name="T24" fmla="+- 0 13531 12923"/>
                  <a:gd name="T25" fmla="*/ T24 w 841"/>
                  <a:gd name="T26" fmla="+- 0 673 520"/>
                  <a:gd name="T27" fmla="*/ 673 h 803"/>
                  <a:gd name="T28" fmla="+- 0 13546 12923"/>
                  <a:gd name="T29" fmla="*/ T28 w 841"/>
                  <a:gd name="T30" fmla="+- 0 686 520"/>
                  <a:gd name="T31" fmla="*/ 686 h 803"/>
                  <a:gd name="T32" fmla="+- 0 13606 12923"/>
                  <a:gd name="T33" fmla="*/ T32 w 841"/>
                  <a:gd name="T34" fmla="+- 0 638 520"/>
                  <a:gd name="T35" fmla="*/ 638 h 803"/>
                  <a:gd name="T36" fmla="+- 0 13591 12923"/>
                  <a:gd name="T37" fmla="*/ T36 w 841"/>
                  <a:gd name="T38" fmla="+- 0 624 520"/>
                  <a:gd name="T39" fmla="*/ 624 h 803"/>
                  <a:gd name="T40" fmla="+- 0 13576 12923"/>
                  <a:gd name="T41" fmla="*/ T40 w 841"/>
                  <a:gd name="T42" fmla="+- 0 611 520"/>
                  <a:gd name="T43" fmla="*/ 611 h 803"/>
                  <a:gd name="T44" fmla="+- 0 13560 12923"/>
                  <a:gd name="T45" fmla="*/ T44 w 841"/>
                  <a:gd name="T46" fmla="+- 0 598 520"/>
                  <a:gd name="T47" fmla="*/ 598 h 803"/>
                  <a:gd name="T48" fmla="+- 0 13558 12923"/>
                  <a:gd name="T49" fmla="*/ T48 w 841"/>
                  <a:gd name="T50" fmla="+- 0 597 520"/>
                  <a:gd name="T51" fmla="*/ 597 h 8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841" h="803">
                    <a:moveTo>
                      <a:pt x="635" y="77"/>
                    </a:moveTo>
                    <a:lnTo>
                      <a:pt x="400" y="77"/>
                    </a:lnTo>
                    <a:lnTo>
                      <a:pt x="421" y="77"/>
                    </a:lnTo>
                    <a:lnTo>
                      <a:pt x="443" y="79"/>
                    </a:lnTo>
                    <a:lnTo>
                      <a:pt x="503" y="93"/>
                    </a:lnTo>
                    <a:lnTo>
                      <a:pt x="559" y="118"/>
                    </a:lnTo>
                    <a:lnTo>
                      <a:pt x="608" y="153"/>
                    </a:lnTo>
                    <a:lnTo>
                      <a:pt x="623" y="166"/>
                    </a:lnTo>
                    <a:lnTo>
                      <a:pt x="683" y="118"/>
                    </a:lnTo>
                    <a:lnTo>
                      <a:pt x="668" y="104"/>
                    </a:lnTo>
                    <a:lnTo>
                      <a:pt x="653" y="91"/>
                    </a:lnTo>
                    <a:lnTo>
                      <a:pt x="637" y="78"/>
                    </a:lnTo>
                    <a:lnTo>
                      <a:pt x="635" y="77"/>
                    </a:lnTo>
                    <a:close/>
                  </a:path>
                </a:pathLst>
              </a:custGeom>
              <a:solidFill>
                <a:srgbClr val="E361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19">
              <a:extLst>
                <a:ext uri="{FF2B5EF4-FFF2-40B4-BE49-F238E27FC236}">
                  <a16:creationId xmlns:a16="http://schemas.microsoft.com/office/drawing/2014/main" id="{DAC81170-38D8-445F-99FD-964B4984C319}"/>
                </a:ext>
              </a:extLst>
            </p:cNvPr>
            <p:cNvGrpSpPr>
              <a:grpSpLocks/>
            </p:cNvGrpSpPr>
            <p:nvPr/>
          </p:nvGrpSpPr>
          <p:grpSpPr bwMode="auto">
            <a:xfrm>
              <a:off x="13379" y="832"/>
              <a:ext cx="186" cy="177"/>
              <a:chOff x="13379" y="832"/>
              <a:chExt cx="186" cy="177"/>
            </a:xfrm>
          </p:grpSpPr>
          <p:sp>
            <p:nvSpPr>
              <p:cNvPr id="26" name="Freeform 20">
                <a:extLst>
                  <a:ext uri="{FF2B5EF4-FFF2-40B4-BE49-F238E27FC236}">
                    <a16:creationId xmlns:a16="http://schemas.microsoft.com/office/drawing/2014/main" id="{B98613B0-40EF-499C-96CD-13A2BEA15143}"/>
                  </a:ext>
                </a:extLst>
              </p:cNvPr>
              <p:cNvSpPr>
                <a:spLocks/>
              </p:cNvSpPr>
              <p:nvPr/>
            </p:nvSpPr>
            <p:spPr bwMode="auto">
              <a:xfrm>
                <a:off x="13379" y="832"/>
                <a:ext cx="186" cy="177"/>
              </a:xfrm>
              <a:custGeom>
                <a:avLst/>
                <a:gdLst>
                  <a:gd name="T0" fmla="+- 0 13472 13379"/>
                  <a:gd name="T1" fmla="*/ T0 w 186"/>
                  <a:gd name="T2" fmla="+- 0 832 832"/>
                  <a:gd name="T3" fmla="*/ 832 h 177"/>
                  <a:gd name="T4" fmla="+- 0 13443 13379"/>
                  <a:gd name="T5" fmla="*/ T4 w 186"/>
                  <a:gd name="T6" fmla="+- 0 890 832"/>
                  <a:gd name="T7" fmla="*/ 890 h 177"/>
                  <a:gd name="T8" fmla="+- 0 13379 13379"/>
                  <a:gd name="T9" fmla="*/ T8 w 186"/>
                  <a:gd name="T10" fmla="+- 0 899 832"/>
                  <a:gd name="T11" fmla="*/ 899 h 177"/>
                  <a:gd name="T12" fmla="+- 0 13426 13379"/>
                  <a:gd name="T13" fmla="*/ T12 w 186"/>
                  <a:gd name="T14" fmla="+- 0 944 832"/>
                  <a:gd name="T15" fmla="*/ 944 h 177"/>
                  <a:gd name="T16" fmla="+- 0 13415 13379"/>
                  <a:gd name="T17" fmla="*/ T16 w 186"/>
                  <a:gd name="T18" fmla="+- 0 1008 832"/>
                  <a:gd name="T19" fmla="*/ 1008 h 177"/>
                  <a:gd name="T20" fmla="+- 0 13472 13379"/>
                  <a:gd name="T21" fmla="*/ T20 w 186"/>
                  <a:gd name="T22" fmla="+- 0 978 832"/>
                  <a:gd name="T23" fmla="*/ 978 h 177"/>
                  <a:gd name="T24" fmla="+- 0 13524 13379"/>
                  <a:gd name="T25" fmla="*/ T24 w 186"/>
                  <a:gd name="T26" fmla="+- 0 978 832"/>
                  <a:gd name="T27" fmla="*/ 978 h 177"/>
                  <a:gd name="T28" fmla="+- 0 13519 13379"/>
                  <a:gd name="T29" fmla="*/ T28 w 186"/>
                  <a:gd name="T30" fmla="+- 0 944 832"/>
                  <a:gd name="T31" fmla="*/ 944 h 177"/>
                  <a:gd name="T32" fmla="+- 0 13565 13379"/>
                  <a:gd name="T33" fmla="*/ T32 w 186"/>
                  <a:gd name="T34" fmla="+- 0 899 832"/>
                  <a:gd name="T35" fmla="*/ 899 h 177"/>
                  <a:gd name="T36" fmla="+- 0 13501 13379"/>
                  <a:gd name="T37" fmla="*/ T36 w 186"/>
                  <a:gd name="T38" fmla="+- 0 890 832"/>
                  <a:gd name="T39" fmla="*/ 890 h 177"/>
                  <a:gd name="T40" fmla="+- 0 13472 13379"/>
                  <a:gd name="T41" fmla="*/ T40 w 186"/>
                  <a:gd name="T42" fmla="+- 0 832 832"/>
                  <a:gd name="T43" fmla="*/ 832 h 1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186" h="177">
                    <a:moveTo>
                      <a:pt x="93" y="0"/>
                    </a:moveTo>
                    <a:lnTo>
                      <a:pt x="64" y="58"/>
                    </a:lnTo>
                    <a:lnTo>
                      <a:pt x="0" y="67"/>
                    </a:lnTo>
                    <a:lnTo>
                      <a:pt x="47" y="112"/>
                    </a:lnTo>
                    <a:lnTo>
                      <a:pt x="36" y="176"/>
                    </a:lnTo>
                    <a:lnTo>
                      <a:pt x="93" y="146"/>
                    </a:lnTo>
                    <a:lnTo>
                      <a:pt x="145" y="146"/>
                    </a:lnTo>
                    <a:lnTo>
                      <a:pt x="140" y="112"/>
                    </a:lnTo>
                    <a:lnTo>
                      <a:pt x="186" y="67"/>
                    </a:lnTo>
                    <a:lnTo>
                      <a:pt x="122" y="58"/>
                    </a:lnTo>
                    <a:lnTo>
                      <a:pt x="93" y="0"/>
                    </a:lnTo>
                    <a:close/>
                  </a:path>
                </a:pathLst>
              </a:custGeom>
              <a:solidFill>
                <a:srgbClr val="E361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1">
                <a:extLst>
                  <a:ext uri="{FF2B5EF4-FFF2-40B4-BE49-F238E27FC236}">
                    <a16:creationId xmlns:a16="http://schemas.microsoft.com/office/drawing/2014/main" id="{76B4A198-EAE5-46DB-A1B5-0E4FCF3CEC07}"/>
                  </a:ext>
                </a:extLst>
              </p:cNvPr>
              <p:cNvSpPr>
                <a:spLocks/>
              </p:cNvSpPr>
              <p:nvPr/>
            </p:nvSpPr>
            <p:spPr bwMode="auto">
              <a:xfrm>
                <a:off x="13379" y="832"/>
                <a:ext cx="186" cy="177"/>
              </a:xfrm>
              <a:custGeom>
                <a:avLst/>
                <a:gdLst>
                  <a:gd name="T0" fmla="+- 0 13524 13379"/>
                  <a:gd name="T1" fmla="*/ T0 w 186"/>
                  <a:gd name="T2" fmla="+- 0 978 832"/>
                  <a:gd name="T3" fmla="*/ 978 h 177"/>
                  <a:gd name="T4" fmla="+- 0 13472 13379"/>
                  <a:gd name="T5" fmla="*/ T4 w 186"/>
                  <a:gd name="T6" fmla="+- 0 978 832"/>
                  <a:gd name="T7" fmla="*/ 978 h 177"/>
                  <a:gd name="T8" fmla="+- 0 13530 13379"/>
                  <a:gd name="T9" fmla="*/ T8 w 186"/>
                  <a:gd name="T10" fmla="+- 0 1008 832"/>
                  <a:gd name="T11" fmla="*/ 1008 h 177"/>
                  <a:gd name="T12" fmla="+- 0 13524 13379"/>
                  <a:gd name="T13" fmla="*/ T12 w 186"/>
                  <a:gd name="T14" fmla="+- 0 978 832"/>
                  <a:gd name="T15" fmla="*/ 978 h 177"/>
                </a:gdLst>
                <a:ahLst/>
                <a:cxnLst>
                  <a:cxn ang="0">
                    <a:pos x="T1" y="T3"/>
                  </a:cxn>
                  <a:cxn ang="0">
                    <a:pos x="T5" y="T7"/>
                  </a:cxn>
                  <a:cxn ang="0">
                    <a:pos x="T9" y="T11"/>
                  </a:cxn>
                  <a:cxn ang="0">
                    <a:pos x="T13" y="T15"/>
                  </a:cxn>
                </a:cxnLst>
                <a:rect l="0" t="0" r="r" b="b"/>
                <a:pathLst>
                  <a:path w="186" h="177">
                    <a:moveTo>
                      <a:pt x="145" y="146"/>
                    </a:moveTo>
                    <a:lnTo>
                      <a:pt x="93" y="146"/>
                    </a:lnTo>
                    <a:lnTo>
                      <a:pt x="151" y="176"/>
                    </a:lnTo>
                    <a:lnTo>
                      <a:pt x="145" y="146"/>
                    </a:lnTo>
                    <a:close/>
                  </a:path>
                </a:pathLst>
              </a:custGeom>
              <a:solidFill>
                <a:srgbClr val="E361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6" name="Rectangle 35">
            <a:extLst>
              <a:ext uri="{FF2B5EF4-FFF2-40B4-BE49-F238E27FC236}">
                <a16:creationId xmlns:a16="http://schemas.microsoft.com/office/drawing/2014/main" id="{5386A671-51AD-4DED-9FF4-FA08E93ADDEC}"/>
              </a:ext>
            </a:extLst>
          </p:cNvPr>
          <p:cNvSpPr/>
          <p:nvPr/>
        </p:nvSpPr>
        <p:spPr>
          <a:xfrm>
            <a:off x="846419" y="2267496"/>
            <a:ext cx="2117887"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1 wife (19 </a:t>
            </a:r>
            <a:r>
              <a:rPr lang="en-US" sz="2400" dirty="0" err="1">
                <a:ln w="0"/>
                <a:effectLst>
                  <a:outerShdw blurRad="38100" dist="19050" dir="2700000" algn="tl" rotWithShape="0">
                    <a:schemeClr val="dk1">
                      <a:alpha val="40000"/>
                    </a:schemeClr>
                  </a:outerShdw>
                </a:effectLst>
              </a:rPr>
              <a:t>yrs</a:t>
            </a:r>
            <a:r>
              <a:rPr lang="en-US" sz="2400" dirty="0">
                <a:ln w="0"/>
                <a:effectLst>
                  <a:outerShdw blurRad="38100" dist="19050" dir="2700000" algn="tl" rotWithShape="0">
                    <a:schemeClr val="dk1">
                      <a:alpha val="40000"/>
                    </a:schemeClr>
                  </a:outerShdw>
                </a:effectLst>
              </a:rPr>
              <a:t>)</a:t>
            </a:r>
          </a:p>
        </p:txBody>
      </p:sp>
      <p:sp>
        <p:nvSpPr>
          <p:cNvPr id="37" name="Rectangle 36">
            <a:extLst>
              <a:ext uri="{FF2B5EF4-FFF2-40B4-BE49-F238E27FC236}">
                <a16:creationId xmlns:a16="http://schemas.microsoft.com/office/drawing/2014/main" id="{AB1A47EC-F931-4529-8897-B674AE9A38B6}"/>
              </a:ext>
            </a:extLst>
          </p:cNvPr>
          <p:cNvSpPr/>
          <p:nvPr/>
        </p:nvSpPr>
        <p:spPr>
          <a:xfrm>
            <a:off x="846419" y="2744351"/>
            <a:ext cx="2933431" cy="461665"/>
          </a:xfrm>
          <a:prstGeom prst="rect">
            <a:avLst/>
          </a:prstGeom>
          <a:noFill/>
        </p:spPr>
        <p:txBody>
          <a:bodyPr wrap="none" lIns="91440" tIns="45720" rIns="91440" bIns="4572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3 kids (16, 14 &amp; 11)</a:t>
            </a:r>
          </a:p>
        </p:txBody>
      </p:sp>
      <p:sp>
        <p:nvSpPr>
          <p:cNvPr id="38" name="Rectangle 37">
            <a:extLst>
              <a:ext uri="{FF2B5EF4-FFF2-40B4-BE49-F238E27FC236}">
                <a16:creationId xmlns:a16="http://schemas.microsoft.com/office/drawing/2014/main" id="{2FC1EE5C-5A07-40ED-B83B-7717132ADE06}"/>
              </a:ext>
            </a:extLst>
          </p:cNvPr>
          <p:cNvSpPr/>
          <p:nvPr/>
        </p:nvSpPr>
        <p:spPr>
          <a:xfrm>
            <a:off x="846419" y="3221206"/>
            <a:ext cx="2883995"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chemeClr val="accent4"/>
                </a:solidFill>
              </a:rPr>
              <a:t>30 Ski Days a Year</a:t>
            </a:r>
          </a:p>
        </p:txBody>
      </p:sp>
      <p:sp>
        <p:nvSpPr>
          <p:cNvPr id="39" name="Rectangle 38">
            <a:extLst>
              <a:ext uri="{FF2B5EF4-FFF2-40B4-BE49-F238E27FC236}">
                <a16:creationId xmlns:a16="http://schemas.microsoft.com/office/drawing/2014/main" id="{C030B41D-38AD-47F0-ACA5-3C9A841FA826}"/>
              </a:ext>
            </a:extLst>
          </p:cNvPr>
          <p:cNvSpPr/>
          <p:nvPr/>
        </p:nvSpPr>
        <p:spPr>
          <a:xfrm>
            <a:off x="846419" y="3698061"/>
            <a:ext cx="4867038"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40 miles of canoeing &amp; camping</a:t>
            </a:r>
          </a:p>
        </p:txBody>
      </p:sp>
      <p:sp>
        <p:nvSpPr>
          <p:cNvPr id="41" name="Rectangle 40">
            <a:extLst>
              <a:ext uri="{FF2B5EF4-FFF2-40B4-BE49-F238E27FC236}">
                <a16:creationId xmlns:a16="http://schemas.microsoft.com/office/drawing/2014/main" id="{8908331F-B108-4381-BA85-5367992CBF4B}"/>
              </a:ext>
            </a:extLst>
          </p:cNvPr>
          <p:cNvSpPr/>
          <p:nvPr/>
        </p:nvSpPr>
        <p:spPr>
          <a:xfrm>
            <a:off x="846419" y="4174916"/>
            <a:ext cx="6145850" cy="461665"/>
          </a:xfrm>
          <a:prstGeom prst="rect">
            <a:avLst/>
          </a:prstGeom>
          <a:noFill/>
        </p:spPr>
        <p:txBody>
          <a:bodyPr wrap="none" lIns="91440" tIns="45720" rIns="91440" bIns="45720">
            <a:spAutoFit/>
          </a:bodyPr>
          <a:lstStyle/>
          <a:p>
            <a:pPr algn="ctr"/>
            <a:r>
              <a:rPr lang="en-US" sz="2400" b="1" dirty="0">
                <a:ln w="22225">
                  <a:solidFill>
                    <a:schemeClr val="accent2">
                      <a:lumMod val="75000"/>
                    </a:schemeClr>
                  </a:solidFill>
                  <a:prstDash val="solid"/>
                </a:ln>
                <a:solidFill>
                  <a:schemeClr val="accent2">
                    <a:lumMod val="40000"/>
                    <a:lumOff val="60000"/>
                  </a:schemeClr>
                </a:solidFill>
              </a:rPr>
              <a:t>46 states (missing ND, OK, AR, LA &amp; MS)</a:t>
            </a:r>
          </a:p>
        </p:txBody>
      </p:sp>
      <p:sp>
        <p:nvSpPr>
          <p:cNvPr id="45" name="Rectangle 44">
            <a:extLst>
              <a:ext uri="{FF2B5EF4-FFF2-40B4-BE49-F238E27FC236}">
                <a16:creationId xmlns:a16="http://schemas.microsoft.com/office/drawing/2014/main" id="{F1E85752-3AF8-4F02-9827-0C2901F6B0AF}"/>
              </a:ext>
            </a:extLst>
          </p:cNvPr>
          <p:cNvSpPr/>
          <p:nvPr/>
        </p:nvSpPr>
        <p:spPr>
          <a:xfrm>
            <a:off x="2554559" y="5157752"/>
            <a:ext cx="7672097" cy="830997"/>
          </a:xfrm>
          <a:prstGeom prst="rect">
            <a:avLst/>
          </a:prstGeom>
          <a:noFill/>
        </p:spPr>
        <p:txBody>
          <a:bodyPr wrap="squar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 </a:t>
            </a:r>
            <a:r>
              <a:rPr lang="en-US" sz="2400" b="1" dirty="0">
                <a:ln w="12700">
                  <a:solidFill>
                    <a:schemeClr val="tx2">
                      <a:lumMod val="75000"/>
                    </a:schemeClr>
                  </a:solidFill>
                  <a:prstDash val="solid"/>
                </a:ln>
                <a:solidFill>
                  <a:schemeClr val="accent6"/>
                </a:solidFill>
                <a:effectLst>
                  <a:outerShdw dist="38100" dir="2640000" algn="bl" rotWithShape="0">
                    <a:schemeClr val="tx2">
                      <a:lumMod val="75000"/>
                    </a:schemeClr>
                  </a:outerShdw>
                </a:effectLst>
              </a:rPr>
              <a:t>LOVE</a:t>
            </a: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hanging out with family, friends, cooking, skiing, camping, hiking &amp; hazy NE IPA’s</a:t>
            </a:r>
          </a:p>
        </p:txBody>
      </p:sp>
      <p:pic>
        <p:nvPicPr>
          <p:cNvPr id="20" name="Picture 19" descr="A group of people posing for the camera&#10;&#10;Description automatically generated">
            <a:extLst>
              <a:ext uri="{FF2B5EF4-FFF2-40B4-BE49-F238E27FC236}">
                <a16:creationId xmlns:a16="http://schemas.microsoft.com/office/drawing/2014/main" id="{89BC6FCF-43B3-4AC2-9CD5-6217EB2E5D33}"/>
              </a:ext>
            </a:extLst>
          </p:cNvPr>
          <p:cNvPicPr>
            <a:picLocks noChangeAspect="1"/>
          </p:cNvPicPr>
          <p:nvPr/>
        </p:nvPicPr>
        <p:blipFill>
          <a:blip r:embed="rId3"/>
          <a:stretch>
            <a:fillRect/>
          </a:stretch>
        </p:blipFill>
        <p:spPr>
          <a:xfrm>
            <a:off x="7021636" y="2046715"/>
            <a:ext cx="4323945" cy="2882630"/>
          </a:xfrm>
          <a:prstGeom prst="rect">
            <a:avLst/>
          </a:prstGeom>
        </p:spPr>
      </p:pic>
    </p:spTree>
    <p:extLst>
      <p:ext uri="{BB962C8B-B14F-4D97-AF65-F5344CB8AC3E}">
        <p14:creationId xmlns:p14="http://schemas.microsoft.com/office/powerpoint/2010/main" val="345566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1"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38" grpId="0"/>
      <p:bldP spid="38" grpId="1"/>
      <p:bldP spid="39" grpId="0"/>
      <p:bldP spid="39" grpId="1"/>
      <p:bldP spid="41" grpId="0"/>
      <p:bldP spid="41" grpId="1"/>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36B178-CBC8-44D3-8C38-3B54FA87A96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2"/>
          <a:stretch/>
        </p:blipFill>
        <p:spPr>
          <a:xfrm>
            <a:off x="0" y="990599"/>
            <a:ext cx="12191999" cy="5867401"/>
          </a:xfrm>
          <a:prstGeom prst="rect">
            <a:avLst/>
          </a:prstGeom>
        </p:spPr>
      </p:pic>
      <p:sp>
        <p:nvSpPr>
          <p:cNvPr id="11" name="Rectangle 10">
            <a:extLst>
              <a:ext uri="{FF2B5EF4-FFF2-40B4-BE49-F238E27FC236}">
                <a16:creationId xmlns:a16="http://schemas.microsoft.com/office/drawing/2014/main" id="{03BBE075-0304-46AF-BF9A-5A02A93D3047}"/>
              </a:ext>
            </a:extLst>
          </p:cNvPr>
          <p:cNvSpPr/>
          <p:nvPr/>
        </p:nvSpPr>
        <p:spPr>
          <a:xfrm>
            <a:off x="593272" y="4001661"/>
            <a:ext cx="8483409" cy="1636025"/>
          </a:xfrm>
          <a:prstGeom prst="rect">
            <a:avLst/>
          </a:prstGeom>
        </p:spPr>
        <p:txBody>
          <a:bodyPr wrap="square">
            <a:spAutoFit/>
          </a:bodyPr>
          <a:lstStyle/>
          <a:p>
            <a:pPr>
              <a:lnSpc>
                <a:spcPts val="6000"/>
              </a:lnSpc>
            </a:pPr>
            <a:r>
              <a:rPr lang="en-US" sz="6000" b="1" dirty="0">
                <a:solidFill>
                  <a:schemeClr val="bg1"/>
                </a:solidFill>
                <a:latin typeface="Arial" panose="020B0604020202020204" pitchFamily="34" charset="0"/>
                <a:cs typeface="Arial" panose="020B0604020202020204" pitchFamily="34" charset="0"/>
              </a:rPr>
              <a:t>Improving</a:t>
            </a:r>
          </a:p>
          <a:p>
            <a:pPr>
              <a:lnSpc>
                <a:spcPts val="6000"/>
              </a:lnSpc>
            </a:pPr>
            <a:r>
              <a:rPr lang="en-US" sz="6000" b="1" dirty="0">
                <a:solidFill>
                  <a:schemeClr val="bg1"/>
                </a:solidFill>
                <a:latin typeface="Arial" panose="020B0604020202020204" pitchFamily="34" charset="0"/>
                <a:cs typeface="Arial" panose="020B0604020202020204" pitchFamily="34" charset="0"/>
              </a:rPr>
              <a:t>quality of life.</a:t>
            </a:r>
            <a:endParaRPr lang="en-US" sz="6000" dirty="0">
              <a:solidFill>
                <a:schemeClr val="bg1"/>
              </a:solidFill>
            </a:endParaRPr>
          </a:p>
        </p:txBody>
      </p:sp>
    </p:spTree>
    <p:extLst>
      <p:ext uri="{BB962C8B-B14F-4D97-AF65-F5344CB8AC3E}">
        <p14:creationId xmlns:p14="http://schemas.microsoft.com/office/powerpoint/2010/main" val="73413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BD64D13-DF46-425F-95C8-CFE52B928393}"/>
              </a:ext>
            </a:extLst>
          </p:cNvPr>
          <p:cNvSpPr/>
          <p:nvPr/>
        </p:nvSpPr>
        <p:spPr>
          <a:xfrm>
            <a:off x="0" y="-28222"/>
            <a:ext cx="12201930" cy="4409722"/>
          </a:xfrm>
          <a:prstGeom prst="rect">
            <a:avLst/>
          </a:prstGeom>
          <a:solidFill>
            <a:srgbClr val="B3B3B3">
              <a:alpha val="3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84D9C3-1E90-47D3-9E9D-24D2336C7079}"/>
              </a:ext>
            </a:extLst>
          </p:cNvPr>
          <p:cNvSpPr/>
          <p:nvPr/>
        </p:nvSpPr>
        <p:spPr>
          <a:xfrm>
            <a:off x="747652" y="1013491"/>
            <a:ext cx="1920206" cy="369332"/>
          </a:xfrm>
          <a:prstGeom prst="rect">
            <a:avLst/>
          </a:prstGeom>
        </p:spPr>
        <p:txBody>
          <a:bodyPr wrap="none">
            <a:spAutoFit/>
          </a:bodyPr>
          <a:lstStyle/>
          <a:p>
            <a:r>
              <a:rPr lang="en-US" b="1" dirty="0">
                <a:solidFill>
                  <a:schemeClr val="accent2"/>
                </a:solidFill>
                <a:latin typeface="Arial" panose="020B0604020202020204" pitchFamily="34" charset="0"/>
                <a:cs typeface="Arial" panose="020B0604020202020204" pitchFamily="34" charset="0"/>
              </a:rPr>
              <a:t>Trends &amp; SDG’s</a:t>
            </a:r>
            <a:endParaRPr lang="en-US" dirty="0">
              <a:solidFill>
                <a:schemeClr val="accent2"/>
              </a:solidFill>
            </a:endParaRPr>
          </a:p>
        </p:txBody>
      </p:sp>
      <p:sp>
        <p:nvSpPr>
          <p:cNvPr id="9" name="Rectangle 8">
            <a:extLst>
              <a:ext uri="{FF2B5EF4-FFF2-40B4-BE49-F238E27FC236}">
                <a16:creationId xmlns:a16="http://schemas.microsoft.com/office/drawing/2014/main" id="{EC2C68BF-19AD-4721-90FE-038BEB53739D}"/>
              </a:ext>
            </a:extLst>
          </p:cNvPr>
          <p:cNvSpPr/>
          <p:nvPr/>
        </p:nvSpPr>
        <p:spPr>
          <a:xfrm>
            <a:off x="723900" y="1361422"/>
            <a:ext cx="8483409" cy="1230914"/>
          </a:xfrm>
          <a:prstGeom prst="rect">
            <a:avLst/>
          </a:prstGeom>
        </p:spPr>
        <p:txBody>
          <a:bodyPr wrap="square">
            <a:spAutoFit/>
          </a:bodyPr>
          <a:lstStyle/>
          <a:p>
            <a:pPr>
              <a:lnSpc>
                <a:spcPts val="4400"/>
              </a:lnSpc>
            </a:pPr>
            <a:r>
              <a:rPr lang="en-US" sz="4600" b="1" dirty="0">
                <a:latin typeface="Arial" panose="020B0604020202020204" pitchFamily="34" charset="0"/>
                <a:cs typeface="Arial" panose="020B0604020202020204" pitchFamily="34" charset="0"/>
              </a:rPr>
              <a:t>The world we live </a:t>
            </a:r>
            <a:br>
              <a:rPr lang="en-US" sz="4600" b="1" dirty="0">
                <a:latin typeface="Arial" panose="020B0604020202020204" pitchFamily="34" charset="0"/>
                <a:cs typeface="Arial" panose="020B0604020202020204" pitchFamily="34" charset="0"/>
              </a:rPr>
            </a:br>
            <a:r>
              <a:rPr lang="en-US" sz="4600" b="1" dirty="0">
                <a:latin typeface="Arial" panose="020B0604020202020204" pitchFamily="34" charset="0"/>
                <a:cs typeface="Arial" panose="020B0604020202020204" pitchFamily="34" charset="0"/>
              </a:rPr>
              <a:t>in challenges us</a:t>
            </a:r>
            <a:endParaRPr lang="en-US" sz="4600" dirty="0"/>
          </a:p>
        </p:txBody>
      </p:sp>
      <p:grpSp>
        <p:nvGrpSpPr>
          <p:cNvPr id="4" name="Group 3">
            <a:extLst>
              <a:ext uri="{FF2B5EF4-FFF2-40B4-BE49-F238E27FC236}">
                <a16:creationId xmlns:a16="http://schemas.microsoft.com/office/drawing/2014/main" id="{8E3F756C-84C1-4769-AAEC-500AF3383F1F}"/>
              </a:ext>
            </a:extLst>
          </p:cNvPr>
          <p:cNvGrpSpPr/>
          <p:nvPr/>
        </p:nvGrpSpPr>
        <p:grpSpPr>
          <a:xfrm>
            <a:off x="809581" y="4922596"/>
            <a:ext cx="7417809" cy="1363904"/>
            <a:chOff x="727992" y="4922596"/>
            <a:chExt cx="7417809" cy="1363904"/>
          </a:xfrm>
        </p:grpSpPr>
        <p:pic>
          <p:nvPicPr>
            <p:cNvPr id="10" name="Picture 9">
              <a:extLst>
                <a:ext uri="{FF2B5EF4-FFF2-40B4-BE49-F238E27FC236}">
                  <a16:creationId xmlns:a16="http://schemas.microsoft.com/office/drawing/2014/main" id="{7A7E1369-3AA1-4EA9-A5A4-92322412FA56}"/>
                </a:ext>
              </a:extLst>
            </p:cNvPr>
            <p:cNvPicPr>
              <a:picLocks noChangeAspect="1"/>
            </p:cNvPicPr>
            <p:nvPr/>
          </p:nvPicPr>
          <p:blipFill>
            <a:blip r:embed="rId2"/>
            <a:stretch>
              <a:fillRect/>
            </a:stretch>
          </p:blipFill>
          <p:spPr>
            <a:xfrm>
              <a:off x="727992" y="4927600"/>
              <a:ext cx="1358900" cy="1358900"/>
            </a:xfrm>
            <a:prstGeom prst="rect">
              <a:avLst/>
            </a:prstGeom>
          </p:spPr>
        </p:pic>
        <p:pic>
          <p:nvPicPr>
            <p:cNvPr id="11" name="Picture 10">
              <a:extLst>
                <a:ext uri="{FF2B5EF4-FFF2-40B4-BE49-F238E27FC236}">
                  <a16:creationId xmlns:a16="http://schemas.microsoft.com/office/drawing/2014/main" id="{74599378-8D27-47A2-8BF7-286CD151C2B8}"/>
                </a:ext>
              </a:extLst>
            </p:cNvPr>
            <p:cNvPicPr>
              <a:picLocks noChangeAspect="1"/>
            </p:cNvPicPr>
            <p:nvPr/>
          </p:nvPicPr>
          <p:blipFill>
            <a:blip r:embed="rId3"/>
            <a:stretch>
              <a:fillRect/>
            </a:stretch>
          </p:blipFill>
          <p:spPr>
            <a:xfrm>
              <a:off x="2239292" y="4927600"/>
              <a:ext cx="1358900" cy="1358900"/>
            </a:xfrm>
            <a:prstGeom prst="rect">
              <a:avLst/>
            </a:prstGeom>
          </p:spPr>
        </p:pic>
        <p:pic>
          <p:nvPicPr>
            <p:cNvPr id="12" name="Picture 11">
              <a:extLst>
                <a:ext uri="{FF2B5EF4-FFF2-40B4-BE49-F238E27FC236}">
                  <a16:creationId xmlns:a16="http://schemas.microsoft.com/office/drawing/2014/main" id="{5528B72E-1B3C-454F-87E2-DCF24DFB5260}"/>
                </a:ext>
              </a:extLst>
            </p:cNvPr>
            <p:cNvPicPr>
              <a:picLocks noChangeAspect="1"/>
            </p:cNvPicPr>
            <p:nvPr/>
          </p:nvPicPr>
          <p:blipFill>
            <a:blip r:embed="rId4"/>
            <a:stretch>
              <a:fillRect/>
            </a:stretch>
          </p:blipFill>
          <p:spPr>
            <a:xfrm>
              <a:off x="3750592" y="4927600"/>
              <a:ext cx="1358900" cy="1358900"/>
            </a:xfrm>
            <a:prstGeom prst="rect">
              <a:avLst/>
            </a:prstGeom>
          </p:spPr>
        </p:pic>
        <p:pic>
          <p:nvPicPr>
            <p:cNvPr id="13" name="Picture 12">
              <a:extLst>
                <a:ext uri="{FF2B5EF4-FFF2-40B4-BE49-F238E27FC236}">
                  <a16:creationId xmlns:a16="http://schemas.microsoft.com/office/drawing/2014/main" id="{95E57D41-D989-4C41-B141-F95A37B37A08}"/>
                </a:ext>
              </a:extLst>
            </p:cNvPr>
            <p:cNvPicPr>
              <a:picLocks noChangeAspect="1"/>
            </p:cNvPicPr>
            <p:nvPr/>
          </p:nvPicPr>
          <p:blipFill>
            <a:blip r:embed="rId5"/>
            <a:stretch>
              <a:fillRect/>
            </a:stretch>
          </p:blipFill>
          <p:spPr>
            <a:xfrm>
              <a:off x="5261892" y="4922596"/>
              <a:ext cx="1358900" cy="1358900"/>
            </a:xfrm>
            <a:prstGeom prst="rect">
              <a:avLst/>
            </a:prstGeom>
          </p:spPr>
        </p:pic>
        <p:pic>
          <p:nvPicPr>
            <p:cNvPr id="14" name="Picture 13">
              <a:extLst>
                <a:ext uri="{FF2B5EF4-FFF2-40B4-BE49-F238E27FC236}">
                  <a16:creationId xmlns:a16="http://schemas.microsoft.com/office/drawing/2014/main" id="{D16F5170-7AAE-48C8-BFA9-7EAD8185F103}"/>
                </a:ext>
              </a:extLst>
            </p:cNvPr>
            <p:cNvPicPr>
              <a:picLocks noChangeAspect="1"/>
            </p:cNvPicPr>
            <p:nvPr/>
          </p:nvPicPr>
          <p:blipFill>
            <a:blip r:embed="rId6"/>
            <a:stretch>
              <a:fillRect/>
            </a:stretch>
          </p:blipFill>
          <p:spPr>
            <a:xfrm>
              <a:off x="6786901" y="4922596"/>
              <a:ext cx="1358900" cy="1358900"/>
            </a:xfrm>
            <a:prstGeom prst="rect">
              <a:avLst/>
            </a:prstGeom>
          </p:spPr>
        </p:pic>
      </p:grpSp>
      <p:sp>
        <p:nvSpPr>
          <p:cNvPr id="17" name="Rectangle 16">
            <a:extLst>
              <a:ext uri="{FF2B5EF4-FFF2-40B4-BE49-F238E27FC236}">
                <a16:creationId xmlns:a16="http://schemas.microsoft.com/office/drawing/2014/main" id="{0A0BA8E2-2FAD-4C2C-AEC3-284646AD7942}"/>
              </a:ext>
            </a:extLst>
          </p:cNvPr>
          <p:cNvSpPr/>
          <p:nvPr/>
        </p:nvSpPr>
        <p:spPr>
          <a:xfrm>
            <a:off x="799096" y="4489310"/>
            <a:ext cx="3824104" cy="338554"/>
          </a:xfrm>
          <a:prstGeom prst="rect">
            <a:avLst/>
          </a:prstGeom>
        </p:spPr>
        <p:txBody>
          <a:bodyPr wrap="square" lIns="0">
            <a:spAutoFit/>
          </a:bodyPr>
          <a:lstStyle/>
          <a:p>
            <a:r>
              <a:rPr lang="en-US" sz="1600" b="1" dirty="0">
                <a:latin typeface="Arial" panose="020B0604020202020204" pitchFamily="34" charset="0"/>
                <a:cs typeface="Arial" panose="020B0604020202020204" pitchFamily="34" charset="0"/>
              </a:rPr>
              <a:t>Sustainable Development Goals</a:t>
            </a:r>
            <a:endParaRPr lang="en-US" sz="1600" dirty="0"/>
          </a:p>
        </p:txBody>
      </p:sp>
      <p:grpSp>
        <p:nvGrpSpPr>
          <p:cNvPr id="2" name="Group 1">
            <a:extLst>
              <a:ext uri="{FF2B5EF4-FFF2-40B4-BE49-F238E27FC236}">
                <a16:creationId xmlns:a16="http://schemas.microsoft.com/office/drawing/2014/main" id="{509ABF4A-829E-4F06-8CFF-D90DC19A43E3}"/>
              </a:ext>
            </a:extLst>
          </p:cNvPr>
          <p:cNvGrpSpPr/>
          <p:nvPr/>
        </p:nvGrpSpPr>
        <p:grpSpPr>
          <a:xfrm>
            <a:off x="6775450" y="443743"/>
            <a:ext cx="4358193" cy="3609662"/>
            <a:chOff x="6327224" y="526787"/>
            <a:chExt cx="4933157" cy="4085875"/>
          </a:xfrm>
        </p:grpSpPr>
        <p:pic>
          <p:nvPicPr>
            <p:cNvPr id="55" name="Picture 54" descr="A circuit board&#10;&#10;Description automatically generated">
              <a:extLst>
                <a:ext uri="{FF2B5EF4-FFF2-40B4-BE49-F238E27FC236}">
                  <a16:creationId xmlns:a16="http://schemas.microsoft.com/office/drawing/2014/main" id="{150AB98F-8E1E-4C84-9ABF-57B0E72FC53D}"/>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327224" y="2685181"/>
              <a:ext cx="2346327" cy="1927481"/>
            </a:xfrm>
            <a:prstGeom prst="rect">
              <a:avLst/>
            </a:prstGeom>
          </p:spPr>
        </p:pic>
        <p:pic>
          <p:nvPicPr>
            <p:cNvPr id="35" name="Picture 34" descr="A group of people sitting at a train station&#10;&#10;Description automatically generated">
              <a:extLst>
                <a:ext uri="{FF2B5EF4-FFF2-40B4-BE49-F238E27FC236}">
                  <a16:creationId xmlns:a16="http://schemas.microsoft.com/office/drawing/2014/main" id="{AA19B72A-8058-4B43-A30E-E9AF671FD6AB}"/>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327224" y="526788"/>
              <a:ext cx="2346327" cy="1913554"/>
            </a:xfrm>
            <a:prstGeom prst="rect">
              <a:avLst/>
            </a:prstGeom>
          </p:spPr>
        </p:pic>
        <p:sp>
          <p:nvSpPr>
            <p:cNvPr id="22" name="Rectangle 21">
              <a:extLst>
                <a:ext uri="{FF2B5EF4-FFF2-40B4-BE49-F238E27FC236}">
                  <a16:creationId xmlns:a16="http://schemas.microsoft.com/office/drawing/2014/main" id="{4C1A3FFF-11ED-4C55-8BD7-1DB8ABD89DD4}"/>
                </a:ext>
              </a:extLst>
            </p:cNvPr>
            <p:cNvSpPr/>
            <p:nvPr/>
          </p:nvSpPr>
          <p:spPr>
            <a:xfrm>
              <a:off x="8895575" y="2685181"/>
              <a:ext cx="2346327" cy="191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5827389-1B36-44C3-9762-AA735D205D2F}"/>
                </a:ext>
              </a:extLst>
            </p:cNvPr>
            <p:cNvGrpSpPr/>
            <p:nvPr/>
          </p:nvGrpSpPr>
          <p:grpSpPr>
            <a:xfrm>
              <a:off x="6393656" y="1855519"/>
              <a:ext cx="2279895" cy="522571"/>
              <a:chOff x="6393656" y="1855519"/>
              <a:chExt cx="2279895" cy="522571"/>
            </a:xfrm>
          </p:grpSpPr>
          <p:grpSp>
            <p:nvGrpSpPr>
              <p:cNvPr id="29" name="Group 28">
                <a:extLst>
                  <a:ext uri="{FF2B5EF4-FFF2-40B4-BE49-F238E27FC236}">
                    <a16:creationId xmlns:a16="http://schemas.microsoft.com/office/drawing/2014/main" id="{C2531550-5E2E-49BF-89D6-CF408582B5DB}"/>
                  </a:ext>
                </a:extLst>
              </p:cNvPr>
              <p:cNvGrpSpPr/>
              <p:nvPr/>
            </p:nvGrpSpPr>
            <p:grpSpPr>
              <a:xfrm>
                <a:off x="6393656" y="1885975"/>
                <a:ext cx="2162380" cy="467873"/>
                <a:chOff x="6393656" y="1885975"/>
                <a:chExt cx="2162380" cy="467873"/>
              </a:xfrm>
            </p:grpSpPr>
            <p:sp>
              <p:nvSpPr>
                <p:cNvPr id="28" name="Rectangle 27">
                  <a:extLst>
                    <a:ext uri="{FF2B5EF4-FFF2-40B4-BE49-F238E27FC236}">
                      <a16:creationId xmlns:a16="http://schemas.microsoft.com/office/drawing/2014/main" id="{A18B7950-2E3B-4E75-8E55-6009B9E4FB7D}"/>
                    </a:ext>
                  </a:extLst>
                </p:cNvPr>
                <p:cNvSpPr/>
                <p:nvPr/>
              </p:nvSpPr>
              <p:spPr>
                <a:xfrm>
                  <a:off x="6393656" y="1885975"/>
                  <a:ext cx="2162380" cy="467873"/>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F388093-F897-4C99-BE0B-38E4146D6BD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453259" y="1957420"/>
                  <a:ext cx="407723" cy="324982"/>
                </a:xfrm>
                <a:prstGeom prst="rect">
                  <a:avLst/>
                </a:prstGeom>
              </p:spPr>
            </p:pic>
          </p:grpSp>
          <p:sp>
            <p:nvSpPr>
              <p:cNvPr id="30" name="TextBox 29">
                <a:extLst>
                  <a:ext uri="{FF2B5EF4-FFF2-40B4-BE49-F238E27FC236}">
                    <a16:creationId xmlns:a16="http://schemas.microsoft.com/office/drawing/2014/main" id="{75409551-F1BB-4F81-956D-834E70C52DDD}"/>
                  </a:ext>
                </a:extLst>
              </p:cNvPr>
              <p:cNvSpPr txBox="1"/>
              <p:nvPr/>
            </p:nvSpPr>
            <p:spPr>
              <a:xfrm>
                <a:off x="6917531" y="1855519"/>
                <a:ext cx="1756020" cy="522571"/>
              </a:xfrm>
              <a:prstGeom prst="rect">
                <a:avLst/>
              </a:prstGeom>
              <a:noFill/>
            </p:spPr>
            <p:txBody>
              <a:bodyPr wrap="square" rtlCol="0">
                <a:spAutoFit/>
              </a:bodyPr>
              <a:lstStyle/>
              <a:p>
                <a:r>
                  <a:rPr lang="en-US" sz="1200" b="1" dirty="0">
                    <a:solidFill>
                      <a:srgbClr val="E4610C"/>
                    </a:solidFill>
                    <a:latin typeface="Arial" panose="020B0604020202020204" pitchFamily="34" charset="0"/>
                    <a:cs typeface="Arial" panose="020B0604020202020204" pitchFamily="34" charset="0"/>
                  </a:rPr>
                  <a:t>Urbanization</a:t>
                </a:r>
              </a:p>
              <a:p>
                <a:r>
                  <a:rPr lang="en-US" sz="1200" b="1" dirty="0">
                    <a:solidFill>
                      <a:srgbClr val="E4610C"/>
                    </a:solidFill>
                    <a:latin typeface="Arial" panose="020B0604020202020204" pitchFamily="34" charset="0"/>
                    <a:cs typeface="Arial" panose="020B0604020202020204" pitchFamily="34" charset="0"/>
                  </a:rPr>
                  <a:t>&amp; Mobility</a:t>
                </a:r>
              </a:p>
            </p:txBody>
          </p:sp>
        </p:grpSp>
        <p:pic>
          <p:nvPicPr>
            <p:cNvPr id="40" name="Picture 39" descr="A view of a city next to a body of water&#10;&#10;Description automatically generated">
              <a:extLst>
                <a:ext uri="{FF2B5EF4-FFF2-40B4-BE49-F238E27FC236}">
                  <a16:creationId xmlns:a16="http://schemas.microsoft.com/office/drawing/2014/main" id="{0DAD2256-920B-469B-8C2A-48D09BB75220}"/>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897823" y="526787"/>
              <a:ext cx="2356810" cy="1913555"/>
            </a:xfrm>
            <a:prstGeom prst="rect">
              <a:avLst/>
            </a:prstGeom>
          </p:spPr>
        </p:pic>
        <p:grpSp>
          <p:nvGrpSpPr>
            <p:cNvPr id="41" name="Group 40">
              <a:extLst>
                <a:ext uri="{FF2B5EF4-FFF2-40B4-BE49-F238E27FC236}">
                  <a16:creationId xmlns:a16="http://schemas.microsoft.com/office/drawing/2014/main" id="{8FC53144-4FF6-4792-B2B6-CF411DD1D43D}"/>
                </a:ext>
              </a:extLst>
            </p:cNvPr>
            <p:cNvGrpSpPr/>
            <p:nvPr/>
          </p:nvGrpSpPr>
          <p:grpSpPr>
            <a:xfrm>
              <a:off x="8980486" y="1855519"/>
              <a:ext cx="2279895" cy="522571"/>
              <a:chOff x="6393656" y="1858624"/>
              <a:chExt cx="2279895" cy="522571"/>
            </a:xfrm>
          </p:grpSpPr>
          <p:grpSp>
            <p:nvGrpSpPr>
              <p:cNvPr id="42" name="Group 41">
                <a:extLst>
                  <a:ext uri="{FF2B5EF4-FFF2-40B4-BE49-F238E27FC236}">
                    <a16:creationId xmlns:a16="http://schemas.microsoft.com/office/drawing/2014/main" id="{48060466-61AE-4283-B8D8-0B511277D42D}"/>
                  </a:ext>
                </a:extLst>
              </p:cNvPr>
              <p:cNvGrpSpPr/>
              <p:nvPr/>
            </p:nvGrpSpPr>
            <p:grpSpPr>
              <a:xfrm>
                <a:off x="6393656" y="1885975"/>
                <a:ext cx="2143653" cy="467873"/>
                <a:chOff x="6393656" y="1885975"/>
                <a:chExt cx="2143653" cy="467873"/>
              </a:xfrm>
            </p:grpSpPr>
            <p:sp>
              <p:nvSpPr>
                <p:cNvPr id="44" name="Rectangle 43">
                  <a:extLst>
                    <a:ext uri="{FF2B5EF4-FFF2-40B4-BE49-F238E27FC236}">
                      <a16:creationId xmlns:a16="http://schemas.microsoft.com/office/drawing/2014/main" id="{8B43ECFD-65BA-4200-84FE-0AB08FED077E}"/>
                    </a:ext>
                  </a:extLst>
                </p:cNvPr>
                <p:cNvSpPr/>
                <p:nvPr/>
              </p:nvSpPr>
              <p:spPr>
                <a:xfrm>
                  <a:off x="6393656" y="1885975"/>
                  <a:ext cx="2143653" cy="467873"/>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B1F7EE46-4F34-4369-AB16-F79930D6D5B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464615" y="1957420"/>
                  <a:ext cx="385010" cy="324982"/>
                </a:xfrm>
                <a:prstGeom prst="rect">
                  <a:avLst/>
                </a:prstGeom>
              </p:spPr>
            </p:pic>
          </p:grpSp>
          <p:sp>
            <p:nvSpPr>
              <p:cNvPr id="43" name="TextBox 42">
                <a:extLst>
                  <a:ext uri="{FF2B5EF4-FFF2-40B4-BE49-F238E27FC236}">
                    <a16:creationId xmlns:a16="http://schemas.microsoft.com/office/drawing/2014/main" id="{D3E04795-2960-42B3-AB47-C553E30B9D91}"/>
                  </a:ext>
                </a:extLst>
              </p:cNvPr>
              <p:cNvSpPr txBox="1"/>
              <p:nvPr/>
            </p:nvSpPr>
            <p:spPr>
              <a:xfrm>
                <a:off x="6917531" y="1858624"/>
                <a:ext cx="1756020" cy="522571"/>
              </a:xfrm>
              <a:prstGeom prst="rect">
                <a:avLst/>
              </a:prstGeom>
              <a:noFill/>
            </p:spPr>
            <p:txBody>
              <a:bodyPr wrap="square" rtlCol="0">
                <a:spAutoFit/>
              </a:bodyPr>
              <a:lstStyle/>
              <a:p>
                <a:r>
                  <a:rPr lang="en-US" sz="1200" b="1" dirty="0">
                    <a:solidFill>
                      <a:srgbClr val="E4610C"/>
                    </a:solidFill>
                    <a:latin typeface="Arial" panose="020B0604020202020204" pitchFamily="34" charset="0"/>
                    <a:cs typeface="Arial" panose="020B0604020202020204" pitchFamily="34" charset="0"/>
                  </a:rPr>
                  <a:t>Sustainability &amp;</a:t>
                </a:r>
                <a:br>
                  <a:rPr lang="en-US" sz="1200" b="1" dirty="0">
                    <a:solidFill>
                      <a:srgbClr val="E4610C"/>
                    </a:solidFill>
                    <a:latin typeface="Arial" panose="020B0604020202020204" pitchFamily="34" charset="0"/>
                    <a:cs typeface="Arial" panose="020B0604020202020204" pitchFamily="34" charset="0"/>
                  </a:rPr>
                </a:br>
                <a:r>
                  <a:rPr lang="en-US" sz="1200" b="1" dirty="0">
                    <a:solidFill>
                      <a:srgbClr val="E4610C"/>
                    </a:solidFill>
                    <a:latin typeface="Arial" panose="020B0604020202020204" pitchFamily="34" charset="0"/>
                    <a:cs typeface="Arial" panose="020B0604020202020204" pitchFamily="34" charset="0"/>
                  </a:rPr>
                  <a:t>Climate Change</a:t>
                </a:r>
              </a:p>
            </p:txBody>
          </p:sp>
        </p:grpSp>
        <p:grpSp>
          <p:nvGrpSpPr>
            <p:cNvPr id="49" name="Group 48">
              <a:extLst>
                <a:ext uri="{FF2B5EF4-FFF2-40B4-BE49-F238E27FC236}">
                  <a16:creationId xmlns:a16="http://schemas.microsoft.com/office/drawing/2014/main" id="{6BB0415B-BA06-4795-A0AE-B809D3D02C36}"/>
                </a:ext>
              </a:extLst>
            </p:cNvPr>
            <p:cNvGrpSpPr/>
            <p:nvPr/>
          </p:nvGrpSpPr>
          <p:grpSpPr>
            <a:xfrm>
              <a:off x="6411998" y="4031728"/>
              <a:ext cx="2144036" cy="467873"/>
              <a:chOff x="6393656" y="1885975"/>
              <a:chExt cx="2144036" cy="467873"/>
            </a:xfrm>
          </p:grpSpPr>
          <p:sp>
            <p:nvSpPr>
              <p:cNvPr id="51" name="Rectangle 50">
                <a:extLst>
                  <a:ext uri="{FF2B5EF4-FFF2-40B4-BE49-F238E27FC236}">
                    <a16:creationId xmlns:a16="http://schemas.microsoft.com/office/drawing/2014/main" id="{AB11087A-CC2F-47D9-AA14-036DBE262094}"/>
                  </a:ext>
                </a:extLst>
              </p:cNvPr>
              <p:cNvSpPr/>
              <p:nvPr/>
            </p:nvSpPr>
            <p:spPr>
              <a:xfrm>
                <a:off x="6393656" y="1885975"/>
                <a:ext cx="2144036" cy="467873"/>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9D8EDCB-D18A-4631-990B-5C879CE59E8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457921" y="1957420"/>
                <a:ext cx="398399" cy="324982"/>
              </a:xfrm>
              <a:prstGeom prst="rect">
                <a:avLst/>
              </a:prstGeom>
            </p:spPr>
          </p:pic>
        </p:grpSp>
        <p:sp>
          <p:nvSpPr>
            <p:cNvPr id="50" name="TextBox 49">
              <a:extLst>
                <a:ext uri="{FF2B5EF4-FFF2-40B4-BE49-F238E27FC236}">
                  <a16:creationId xmlns:a16="http://schemas.microsoft.com/office/drawing/2014/main" id="{FE2FE48B-B621-465F-AAD9-5004C2764863}"/>
                </a:ext>
              </a:extLst>
            </p:cNvPr>
            <p:cNvSpPr txBox="1"/>
            <p:nvPr/>
          </p:nvSpPr>
          <p:spPr>
            <a:xfrm>
              <a:off x="6935873" y="4127165"/>
              <a:ext cx="1756020" cy="313543"/>
            </a:xfrm>
            <a:prstGeom prst="rect">
              <a:avLst/>
            </a:prstGeom>
            <a:noFill/>
          </p:spPr>
          <p:txBody>
            <a:bodyPr wrap="square" rtlCol="0">
              <a:spAutoFit/>
            </a:bodyPr>
            <a:lstStyle/>
            <a:p>
              <a:r>
                <a:rPr lang="en-US" sz="1200" b="1" dirty="0">
                  <a:solidFill>
                    <a:srgbClr val="E4610C"/>
                  </a:solidFill>
                  <a:latin typeface="Arial" panose="020B0604020202020204" pitchFamily="34" charset="0"/>
                  <a:cs typeface="Arial" panose="020B0604020202020204" pitchFamily="34" charset="0"/>
                </a:rPr>
                <a:t>Globalization</a:t>
              </a:r>
            </a:p>
          </p:txBody>
        </p:sp>
        <p:pic>
          <p:nvPicPr>
            <p:cNvPr id="57" name="Picture 56" descr="A picture containing object&#10;&#10;Description automatically generated">
              <a:extLst>
                <a:ext uri="{FF2B5EF4-FFF2-40B4-BE49-F238E27FC236}">
                  <a16:creationId xmlns:a16="http://schemas.microsoft.com/office/drawing/2014/main" id="{19292330-C3B8-4248-BFE4-B3C9952DBBCD}"/>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8895575" y="2685181"/>
              <a:ext cx="2346327" cy="1913554"/>
            </a:xfrm>
            <a:prstGeom prst="rect">
              <a:avLst/>
            </a:prstGeom>
          </p:spPr>
        </p:pic>
        <p:grpSp>
          <p:nvGrpSpPr>
            <p:cNvPr id="59" name="Group 58">
              <a:extLst>
                <a:ext uri="{FF2B5EF4-FFF2-40B4-BE49-F238E27FC236}">
                  <a16:creationId xmlns:a16="http://schemas.microsoft.com/office/drawing/2014/main" id="{F2D3B61A-A1BD-4086-8873-A33224521F1A}"/>
                </a:ext>
              </a:extLst>
            </p:cNvPr>
            <p:cNvGrpSpPr/>
            <p:nvPr/>
          </p:nvGrpSpPr>
          <p:grpSpPr>
            <a:xfrm>
              <a:off x="8962007" y="4027869"/>
              <a:ext cx="2137874" cy="467873"/>
              <a:chOff x="6393656" y="1885975"/>
              <a:chExt cx="2137874" cy="467873"/>
            </a:xfrm>
          </p:grpSpPr>
          <p:sp>
            <p:nvSpPr>
              <p:cNvPr id="61" name="Rectangle 60">
                <a:extLst>
                  <a:ext uri="{FF2B5EF4-FFF2-40B4-BE49-F238E27FC236}">
                    <a16:creationId xmlns:a16="http://schemas.microsoft.com/office/drawing/2014/main" id="{C8F311CD-33CB-4346-B28A-E4B612F1E646}"/>
                  </a:ext>
                </a:extLst>
              </p:cNvPr>
              <p:cNvSpPr/>
              <p:nvPr/>
            </p:nvSpPr>
            <p:spPr>
              <a:xfrm>
                <a:off x="6393656" y="1885975"/>
                <a:ext cx="2137874" cy="467873"/>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5DC87E8E-9356-4094-BDC9-97FFB5D90C24}"/>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6521249" y="1957420"/>
                <a:ext cx="271742" cy="324982"/>
              </a:xfrm>
              <a:prstGeom prst="rect">
                <a:avLst/>
              </a:prstGeom>
            </p:spPr>
          </p:pic>
        </p:grpSp>
        <p:sp>
          <p:nvSpPr>
            <p:cNvPr id="60" name="TextBox 59">
              <a:extLst>
                <a:ext uri="{FF2B5EF4-FFF2-40B4-BE49-F238E27FC236}">
                  <a16:creationId xmlns:a16="http://schemas.microsoft.com/office/drawing/2014/main" id="{FE3D392F-57B7-433F-8E04-13ED711109BF}"/>
                </a:ext>
              </a:extLst>
            </p:cNvPr>
            <p:cNvSpPr txBox="1"/>
            <p:nvPr/>
          </p:nvSpPr>
          <p:spPr>
            <a:xfrm>
              <a:off x="9436456" y="4106497"/>
              <a:ext cx="1756020" cy="313543"/>
            </a:xfrm>
            <a:prstGeom prst="rect">
              <a:avLst/>
            </a:prstGeom>
            <a:noFill/>
          </p:spPr>
          <p:txBody>
            <a:bodyPr wrap="square" rtlCol="0">
              <a:spAutoFit/>
            </a:bodyPr>
            <a:lstStyle/>
            <a:p>
              <a:r>
                <a:rPr lang="en-US" sz="1200" b="1" dirty="0">
                  <a:solidFill>
                    <a:srgbClr val="E4610C"/>
                  </a:solidFill>
                  <a:latin typeface="Arial" panose="020B0604020202020204" pitchFamily="34" charset="0"/>
                  <a:cs typeface="Arial" panose="020B0604020202020204" pitchFamily="34" charset="0"/>
                </a:rPr>
                <a:t>Digitization</a:t>
              </a:r>
            </a:p>
          </p:txBody>
        </p:sp>
      </p:grpSp>
      <p:pic>
        <p:nvPicPr>
          <p:cNvPr id="46" name="Picture 45">
            <a:extLst>
              <a:ext uri="{FF2B5EF4-FFF2-40B4-BE49-F238E27FC236}">
                <a16:creationId xmlns:a16="http://schemas.microsoft.com/office/drawing/2014/main" id="{225F0F99-E1B7-4D54-B318-BF9C3399FC67}"/>
              </a:ext>
            </a:extLst>
          </p:cNvPr>
          <p:cNvPicPr>
            <a:picLocks noChangeAspect="1"/>
          </p:cNvPicPr>
          <p:nvPr/>
        </p:nvPicPr>
        <p:blipFill>
          <a:blip r:embed="rId15"/>
          <a:stretch>
            <a:fillRect/>
          </a:stretch>
        </p:blipFill>
        <p:spPr>
          <a:xfrm>
            <a:off x="-1" y="-28222"/>
            <a:ext cx="12201951" cy="241622"/>
          </a:xfrm>
          <a:prstGeom prst="rect">
            <a:avLst/>
          </a:prstGeom>
        </p:spPr>
      </p:pic>
    </p:spTree>
    <p:extLst>
      <p:ext uri="{BB962C8B-B14F-4D97-AF65-F5344CB8AC3E}">
        <p14:creationId xmlns:p14="http://schemas.microsoft.com/office/powerpoint/2010/main" val="1057852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2165B2-F562-47EF-AA05-0B9D81B1CEB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0" y="1081096"/>
            <a:ext cx="12192000" cy="5776904"/>
          </a:xfrm>
          <a:prstGeom prst="rect">
            <a:avLst/>
          </a:prstGeom>
        </p:spPr>
      </p:pic>
      <p:sp>
        <p:nvSpPr>
          <p:cNvPr id="14" name="Rectangle 13">
            <a:extLst>
              <a:ext uri="{FF2B5EF4-FFF2-40B4-BE49-F238E27FC236}">
                <a16:creationId xmlns:a16="http://schemas.microsoft.com/office/drawing/2014/main" id="{1B8CE426-4A02-453F-8B5A-329D89C4933A}"/>
              </a:ext>
            </a:extLst>
          </p:cNvPr>
          <p:cNvSpPr/>
          <p:nvPr/>
        </p:nvSpPr>
        <p:spPr>
          <a:xfrm>
            <a:off x="0" y="211653"/>
            <a:ext cx="12201930" cy="3986750"/>
          </a:xfrm>
          <a:prstGeom prst="rect">
            <a:avLst/>
          </a:prstGeom>
          <a:gradFill>
            <a:gsLst>
              <a:gs pos="2400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F6260B2-5575-43A6-A030-4319C1B02C69}"/>
              </a:ext>
            </a:extLst>
          </p:cNvPr>
          <p:cNvGrpSpPr/>
          <p:nvPr/>
        </p:nvGrpSpPr>
        <p:grpSpPr>
          <a:xfrm>
            <a:off x="7252882" y="3131825"/>
            <a:ext cx="2989878" cy="2340048"/>
            <a:chOff x="1428118" y="3994820"/>
            <a:chExt cx="2473332" cy="1935770"/>
          </a:xfrm>
        </p:grpSpPr>
        <p:sp>
          <p:nvSpPr>
            <p:cNvPr id="28" name="AutoShape 101">
              <a:extLst>
                <a:ext uri="{FF2B5EF4-FFF2-40B4-BE49-F238E27FC236}">
                  <a16:creationId xmlns:a16="http://schemas.microsoft.com/office/drawing/2014/main" id="{EDED21AA-67D6-448C-9F30-2CED7FD0ACAC}"/>
                </a:ext>
              </a:extLst>
            </p:cNvPr>
            <p:cNvSpPr>
              <a:spLocks noChangeArrowheads="1"/>
            </p:cNvSpPr>
            <p:nvPr/>
          </p:nvSpPr>
          <p:spPr bwMode="auto">
            <a:xfrm>
              <a:off x="3143975" y="4437359"/>
              <a:ext cx="757475" cy="967885"/>
            </a:xfrm>
            <a:prstGeom prst="rightArrow">
              <a:avLst>
                <a:gd name="adj1" fmla="val 48898"/>
                <a:gd name="adj2" fmla="val 55690"/>
              </a:avLst>
            </a:prstGeom>
            <a:solidFill>
              <a:schemeClr val="tx1"/>
            </a:solidFill>
            <a:ln>
              <a:noFill/>
            </a:ln>
          </p:spPr>
          <p:txBody>
            <a:bodyPr wrap="none" anchor="ctr"/>
            <a:lstStyle/>
            <a:p>
              <a:pPr defTabSz="781903">
                <a:spcAft>
                  <a:spcPct val="0"/>
                </a:spcAft>
              </a:pPr>
              <a:endParaRPr lang="en-US" dirty="0">
                <a:solidFill>
                  <a:schemeClr val="bg1"/>
                </a:solidFill>
                <a:cs typeface="Arial" pitchFamily="34" charset="0"/>
              </a:endParaRPr>
            </a:p>
          </p:txBody>
        </p:sp>
        <p:sp>
          <p:nvSpPr>
            <p:cNvPr id="27" name="Rectangle 97">
              <a:extLst>
                <a:ext uri="{FF2B5EF4-FFF2-40B4-BE49-F238E27FC236}">
                  <a16:creationId xmlns:a16="http://schemas.microsoft.com/office/drawing/2014/main" id="{7E10D142-D3D3-443F-85A0-5DA37409B008}"/>
                </a:ext>
              </a:extLst>
            </p:cNvPr>
            <p:cNvSpPr>
              <a:spLocks noChangeArrowheads="1"/>
            </p:cNvSpPr>
            <p:nvPr/>
          </p:nvSpPr>
          <p:spPr bwMode="auto">
            <a:xfrm rot="16200000">
              <a:off x="1501780" y="3921158"/>
              <a:ext cx="1935770" cy="2083094"/>
            </a:xfrm>
            <a:prstGeom prst="rect">
              <a:avLst/>
            </a:prstGeom>
            <a:solidFill>
              <a:schemeClr val="tx1"/>
            </a:solidFill>
            <a:ln>
              <a:noFill/>
            </a:ln>
          </p:spPr>
          <p:txBody>
            <a:bodyPr vert="eaVert" lIns="169311" tIns="163154" rIns="76960" anchor="ctr" anchorCtr="1"/>
            <a:lstStyle/>
            <a:p>
              <a:pPr defTabSz="781903">
                <a:spcAft>
                  <a:spcPct val="0"/>
                </a:spcAft>
              </a:pPr>
              <a:r>
                <a:rPr lang="en-US" sz="2400" b="1" dirty="0">
                  <a:solidFill>
                    <a:schemeClr val="bg1"/>
                  </a:solidFill>
                  <a:latin typeface="Arial" panose="020B0604020202020204" pitchFamily="34" charset="0"/>
                  <a:cs typeface="Arial" panose="020B0604020202020204" pitchFamily="34" charset="0"/>
                </a:rPr>
                <a:t>Future-proof industries</a:t>
              </a:r>
              <a:endParaRPr lang="en-US" sz="2400"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7B6EEFAB-A53E-469A-B06D-7C07B2A098F1}"/>
              </a:ext>
            </a:extLst>
          </p:cNvPr>
          <p:cNvSpPr/>
          <p:nvPr/>
        </p:nvSpPr>
        <p:spPr>
          <a:xfrm>
            <a:off x="744608" y="1001267"/>
            <a:ext cx="9053910" cy="1323439"/>
          </a:xfrm>
          <a:prstGeom prst="rect">
            <a:avLst/>
          </a:prstGeom>
        </p:spPr>
        <p:txBody>
          <a:bodyPr wrap="square">
            <a:spAutoFit/>
          </a:bodyPr>
          <a:lstStyle/>
          <a:p>
            <a:pPr>
              <a:lnSpc>
                <a:spcPts val="4800"/>
              </a:lnSpc>
            </a:pPr>
            <a:r>
              <a:rPr lang="en-US" sz="4600" b="1" dirty="0">
                <a:latin typeface="Arial" panose="020B0604020202020204" pitchFamily="34" charset="0"/>
                <a:cs typeface="Arial" panose="020B0604020202020204" pitchFamily="34" charset="0"/>
              </a:rPr>
              <a:t>To help you navigate and thrive</a:t>
            </a:r>
          </a:p>
          <a:p>
            <a:pPr>
              <a:lnSpc>
                <a:spcPts val="4800"/>
              </a:lnSpc>
            </a:pPr>
            <a:r>
              <a:rPr lang="en-US" sz="4600" b="1" dirty="0">
                <a:latin typeface="Arial" panose="020B0604020202020204" pitchFamily="34" charset="0"/>
                <a:cs typeface="Arial" panose="020B0604020202020204" pitchFamily="34" charset="0"/>
              </a:rPr>
              <a:t>we design and consult</a:t>
            </a:r>
            <a:endParaRPr lang="en-US" sz="4600" dirty="0"/>
          </a:p>
        </p:txBody>
      </p:sp>
      <p:sp>
        <p:nvSpPr>
          <p:cNvPr id="25" name="AutoShape 101">
            <a:extLst>
              <a:ext uri="{FF2B5EF4-FFF2-40B4-BE49-F238E27FC236}">
                <a16:creationId xmlns:a16="http://schemas.microsoft.com/office/drawing/2014/main" id="{197BB6A5-81BA-4D06-8CEB-701FBD2C9C1B}"/>
              </a:ext>
            </a:extLst>
          </p:cNvPr>
          <p:cNvSpPr>
            <a:spLocks noChangeArrowheads="1"/>
          </p:cNvSpPr>
          <p:nvPr/>
        </p:nvSpPr>
        <p:spPr bwMode="auto">
          <a:xfrm>
            <a:off x="6560283" y="3666787"/>
            <a:ext cx="915671" cy="1170024"/>
          </a:xfrm>
          <a:prstGeom prst="rightArrow">
            <a:avLst>
              <a:gd name="adj1" fmla="val 48898"/>
              <a:gd name="adj2" fmla="val 55690"/>
            </a:avLst>
          </a:prstGeom>
          <a:solidFill>
            <a:schemeClr val="bg2">
              <a:lumMod val="75000"/>
            </a:schemeClr>
          </a:solidFill>
          <a:ln>
            <a:noFill/>
          </a:ln>
        </p:spPr>
        <p:txBody>
          <a:bodyPr wrap="none" anchor="ctr"/>
          <a:lstStyle/>
          <a:p>
            <a:pPr defTabSz="781903">
              <a:spcAft>
                <a:spcPct val="0"/>
              </a:spcAft>
            </a:pPr>
            <a:endParaRPr lang="en-US" dirty="0">
              <a:solidFill>
                <a:schemeClr val="bg1"/>
              </a:solidFill>
              <a:cs typeface="Arial" pitchFamily="34" charset="0"/>
            </a:endParaRPr>
          </a:p>
        </p:txBody>
      </p:sp>
      <p:sp>
        <p:nvSpPr>
          <p:cNvPr id="24" name="Rectangle 97">
            <a:extLst>
              <a:ext uri="{FF2B5EF4-FFF2-40B4-BE49-F238E27FC236}">
                <a16:creationId xmlns:a16="http://schemas.microsoft.com/office/drawing/2014/main" id="{B6925E34-2EE5-49E7-B1CC-50937196C72A}"/>
              </a:ext>
            </a:extLst>
          </p:cNvPr>
          <p:cNvSpPr>
            <a:spLocks noChangeArrowheads="1"/>
          </p:cNvSpPr>
          <p:nvPr/>
        </p:nvSpPr>
        <p:spPr bwMode="auto">
          <a:xfrm rot="16200000">
            <a:off x="4517254" y="3100646"/>
            <a:ext cx="2340048" cy="2402405"/>
          </a:xfrm>
          <a:prstGeom prst="rect">
            <a:avLst/>
          </a:prstGeom>
          <a:solidFill>
            <a:schemeClr val="bg2">
              <a:lumMod val="75000"/>
            </a:schemeClr>
          </a:solidFill>
          <a:ln>
            <a:noFill/>
          </a:ln>
        </p:spPr>
        <p:txBody>
          <a:bodyPr vert="eaVert" lIns="169311" tIns="163154" rIns="76960" anchor="ctr" anchorCtr="1"/>
          <a:lstStyle/>
          <a:p>
            <a:pPr defTabSz="781903">
              <a:spcAft>
                <a:spcPct val="0"/>
              </a:spcAft>
            </a:pPr>
            <a:r>
              <a:rPr lang="en-US" sz="2400" b="1" dirty="0">
                <a:solidFill>
                  <a:schemeClr val="bg1"/>
                </a:solidFill>
                <a:latin typeface="Arial" panose="020B0604020202020204" pitchFamily="34" charset="0"/>
                <a:cs typeface="Arial" panose="020B0604020202020204" pitchFamily="34" charset="0"/>
              </a:rPr>
              <a:t>Smart infrastructural solutions</a:t>
            </a:r>
          </a:p>
        </p:txBody>
      </p:sp>
      <p:grpSp>
        <p:nvGrpSpPr>
          <p:cNvPr id="2" name="Group 1">
            <a:extLst>
              <a:ext uri="{FF2B5EF4-FFF2-40B4-BE49-F238E27FC236}">
                <a16:creationId xmlns:a16="http://schemas.microsoft.com/office/drawing/2014/main" id="{8DDCE433-5580-4ABD-9722-CF5ACEBAA680}"/>
              </a:ext>
            </a:extLst>
          </p:cNvPr>
          <p:cNvGrpSpPr/>
          <p:nvPr/>
        </p:nvGrpSpPr>
        <p:grpSpPr>
          <a:xfrm>
            <a:off x="1710560" y="3131825"/>
            <a:ext cx="2989879" cy="2340048"/>
            <a:chOff x="1428117" y="3994820"/>
            <a:chExt cx="2473333" cy="1935770"/>
          </a:xfrm>
        </p:grpSpPr>
        <p:sp>
          <p:nvSpPr>
            <p:cNvPr id="21" name="Rectangle 97">
              <a:extLst>
                <a:ext uri="{FF2B5EF4-FFF2-40B4-BE49-F238E27FC236}">
                  <a16:creationId xmlns:a16="http://schemas.microsoft.com/office/drawing/2014/main" id="{97DED2AC-2DDB-4607-B058-398AECDE4203}"/>
                </a:ext>
              </a:extLst>
            </p:cNvPr>
            <p:cNvSpPr>
              <a:spLocks noChangeArrowheads="1"/>
            </p:cNvSpPr>
            <p:nvPr/>
          </p:nvSpPr>
          <p:spPr bwMode="auto">
            <a:xfrm rot="16200000">
              <a:off x="1453909" y="3969028"/>
              <a:ext cx="1935770" cy="1987354"/>
            </a:xfrm>
            <a:prstGeom prst="rect">
              <a:avLst/>
            </a:prstGeom>
            <a:solidFill>
              <a:srgbClr val="E4610C"/>
            </a:solidFill>
            <a:ln>
              <a:noFill/>
            </a:ln>
          </p:spPr>
          <p:txBody>
            <a:bodyPr vert="eaVert" lIns="169311" tIns="163154" rIns="76960" anchor="ctr" anchorCtr="0"/>
            <a:lstStyle/>
            <a:p>
              <a:pPr defTabSz="781903">
                <a:spcAft>
                  <a:spcPct val="0"/>
                </a:spcAft>
              </a:pPr>
              <a:r>
                <a:rPr lang="en-US" sz="2400" b="1" dirty="0">
                  <a:solidFill>
                    <a:schemeClr val="bg1"/>
                  </a:solidFill>
                  <a:latin typeface="Arial" panose="020B0604020202020204" pitchFamily="34" charset="0"/>
                  <a:cs typeface="Arial" panose="020B0604020202020204" pitchFamily="34" charset="0"/>
                </a:rPr>
                <a:t>Sustainable and resilient cities</a:t>
              </a:r>
            </a:p>
          </p:txBody>
        </p:sp>
        <p:sp>
          <p:nvSpPr>
            <p:cNvPr id="22" name="AutoShape 101">
              <a:extLst>
                <a:ext uri="{FF2B5EF4-FFF2-40B4-BE49-F238E27FC236}">
                  <a16:creationId xmlns:a16="http://schemas.microsoft.com/office/drawing/2014/main" id="{BAFC87B4-A754-40B3-9CCD-56A3E1481EFF}"/>
                </a:ext>
              </a:extLst>
            </p:cNvPr>
            <p:cNvSpPr>
              <a:spLocks noChangeArrowheads="1"/>
            </p:cNvSpPr>
            <p:nvPr/>
          </p:nvSpPr>
          <p:spPr bwMode="auto">
            <a:xfrm>
              <a:off x="3143975" y="4437359"/>
              <a:ext cx="757475" cy="967885"/>
            </a:xfrm>
            <a:prstGeom prst="rightArrow">
              <a:avLst>
                <a:gd name="adj1" fmla="val 48898"/>
                <a:gd name="adj2" fmla="val 55690"/>
              </a:avLst>
            </a:prstGeom>
            <a:solidFill>
              <a:srgbClr val="E4610C"/>
            </a:solidFill>
            <a:ln>
              <a:noFill/>
            </a:ln>
          </p:spPr>
          <p:txBody>
            <a:bodyPr wrap="none" anchor="ctr"/>
            <a:lstStyle/>
            <a:p>
              <a:pPr defTabSz="781903">
                <a:spcAft>
                  <a:spcPct val="0"/>
                </a:spcAft>
              </a:pPr>
              <a:endParaRPr lang="en-US" dirty="0">
                <a:solidFill>
                  <a:schemeClr val="bg1"/>
                </a:solidFill>
                <a:cs typeface="Arial" pitchFamily="34" charset="0"/>
              </a:endParaRPr>
            </a:p>
          </p:txBody>
        </p:sp>
      </p:grpSp>
      <p:pic>
        <p:nvPicPr>
          <p:cNvPr id="15" name="Picture 14">
            <a:extLst>
              <a:ext uri="{FF2B5EF4-FFF2-40B4-BE49-F238E27FC236}">
                <a16:creationId xmlns:a16="http://schemas.microsoft.com/office/drawing/2014/main" id="{BE8468D8-42B2-4503-B2A3-A6FC792DEA56}"/>
              </a:ext>
            </a:extLst>
          </p:cNvPr>
          <p:cNvPicPr>
            <a:picLocks noChangeAspect="1"/>
          </p:cNvPicPr>
          <p:nvPr/>
        </p:nvPicPr>
        <p:blipFill>
          <a:blip r:embed="rId3"/>
          <a:stretch>
            <a:fillRect/>
          </a:stretch>
        </p:blipFill>
        <p:spPr>
          <a:xfrm>
            <a:off x="-1" y="-28222"/>
            <a:ext cx="12201951" cy="241622"/>
          </a:xfrm>
          <a:prstGeom prst="rect">
            <a:avLst/>
          </a:prstGeom>
        </p:spPr>
      </p:pic>
    </p:spTree>
    <p:extLst>
      <p:ext uri="{BB962C8B-B14F-4D97-AF65-F5344CB8AC3E}">
        <p14:creationId xmlns:p14="http://schemas.microsoft.com/office/powerpoint/2010/main" val="266470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F4FDCA78-5B12-4B2B-BE15-501EFCE2F7AB}"/>
              </a:ext>
            </a:extLst>
          </p:cNvPr>
          <p:cNvGrpSpPr/>
          <p:nvPr/>
        </p:nvGrpSpPr>
        <p:grpSpPr>
          <a:xfrm>
            <a:off x="9930" y="650775"/>
            <a:ext cx="12192000" cy="5389599"/>
            <a:chOff x="0" y="1468402"/>
            <a:chExt cx="12192000" cy="5389599"/>
          </a:xfrm>
        </p:grpSpPr>
        <p:pic>
          <p:nvPicPr>
            <p:cNvPr id="73" name="Picture 72">
              <a:extLst>
                <a:ext uri="{FF2B5EF4-FFF2-40B4-BE49-F238E27FC236}">
                  <a16:creationId xmlns:a16="http://schemas.microsoft.com/office/drawing/2014/main" id="{691EE542-F9A3-437F-9D71-D9E9C762F31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930401"/>
              <a:ext cx="12192000" cy="4927600"/>
            </a:xfrm>
            <a:prstGeom prst="rect">
              <a:avLst/>
            </a:prstGeom>
          </p:spPr>
        </p:pic>
        <p:grpSp>
          <p:nvGrpSpPr>
            <p:cNvPr id="74" name="Group 73">
              <a:extLst>
                <a:ext uri="{FF2B5EF4-FFF2-40B4-BE49-F238E27FC236}">
                  <a16:creationId xmlns:a16="http://schemas.microsoft.com/office/drawing/2014/main" id="{3CFEACB3-70E6-4602-B62E-DBFA4608B5B3}"/>
                </a:ext>
              </a:extLst>
            </p:cNvPr>
            <p:cNvGrpSpPr/>
            <p:nvPr/>
          </p:nvGrpSpPr>
          <p:grpSpPr>
            <a:xfrm>
              <a:off x="2043056" y="2529394"/>
              <a:ext cx="1121984" cy="1101568"/>
              <a:chOff x="1529057" y="2967038"/>
              <a:chExt cx="1121984" cy="1101568"/>
            </a:xfrm>
          </p:grpSpPr>
          <p:grpSp>
            <p:nvGrpSpPr>
              <p:cNvPr id="117" name="Group 116">
                <a:extLst>
                  <a:ext uri="{FF2B5EF4-FFF2-40B4-BE49-F238E27FC236}">
                    <a16:creationId xmlns:a16="http://schemas.microsoft.com/office/drawing/2014/main" id="{5BEF75DB-DFA3-4474-ACC5-D74BA7DE7918}"/>
                  </a:ext>
                </a:extLst>
              </p:cNvPr>
              <p:cNvGrpSpPr/>
              <p:nvPr/>
            </p:nvGrpSpPr>
            <p:grpSpPr>
              <a:xfrm>
                <a:off x="1529057" y="2983593"/>
                <a:ext cx="1085556" cy="692016"/>
                <a:chOff x="1529057" y="2983593"/>
                <a:chExt cx="1085556" cy="692016"/>
              </a:xfrm>
            </p:grpSpPr>
            <p:sp>
              <p:nvSpPr>
                <p:cNvPr id="121" name="Rectangle 120">
                  <a:extLst>
                    <a:ext uri="{FF2B5EF4-FFF2-40B4-BE49-F238E27FC236}">
                      <a16:creationId xmlns:a16="http://schemas.microsoft.com/office/drawing/2014/main" id="{256E194E-9F83-4E05-AECB-A09A59EAADDC}"/>
                    </a:ext>
                  </a:extLst>
                </p:cNvPr>
                <p:cNvSpPr/>
                <p:nvPr/>
              </p:nvSpPr>
              <p:spPr>
                <a:xfrm>
                  <a:off x="1852866" y="2983593"/>
                  <a:ext cx="761747" cy="369332"/>
                </a:xfrm>
                <a:prstGeom prst="rect">
                  <a:avLst/>
                </a:prstGeom>
              </p:spPr>
              <p:txBody>
                <a:bodyPr wrap="none">
                  <a:spAutoFit/>
                </a:bodyPr>
                <a:lstStyle/>
                <a:p>
                  <a:r>
                    <a:rPr lang="en-US" b="1" dirty="0">
                      <a:solidFill>
                        <a:srgbClr val="E4610C"/>
                      </a:solidFill>
                      <a:latin typeface="Arial" panose="020B0604020202020204" pitchFamily="34" charset="0"/>
                      <a:cs typeface="Arial" panose="020B0604020202020204" pitchFamily="34" charset="0"/>
                    </a:rPr>
                    <a:t>5,197</a:t>
                  </a:r>
                </a:p>
              </p:txBody>
            </p:sp>
            <p:sp>
              <p:nvSpPr>
                <p:cNvPr id="122" name="Rectangle 121">
                  <a:extLst>
                    <a:ext uri="{FF2B5EF4-FFF2-40B4-BE49-F238E27FC236}">
                      <a16:creationId xmlns:a16="http://schemas.microsoft.com/office/drawing/2014/main" id="{E2478D12-5E5B-4340-8242-7D391F53C9FC}"/>
                    </a:ext>
                  </a:extLst>
                </p:cNvPr>
                <p:cNvSpPr/>
                <p:nvPr/>
              </p:nvSpPr>
              <p:spPr>
                <a:xfrm>
                  <a:off x="1529057" y="3244722"/>
                  <a:ext cx="1085555" cy="430887"/>
                </a:xfrm>
                <a:prstGeom prst="rect">
                  <a:avLst/>
                </a:prstGeom>
              </p:spPr>
              <p:txBody>
                <a:bodyPr wrap="none">
                  <a:spAutoFit/>
                </a:bodyPr>
                <a:lstStyle/>
                <a:p>
                  <a:pPr algn="r"/>
                  <a:r>
                    <a:rPr lang="en-US" sz="1100" dirty="0">
                      <a:latin typeface="Arial" panose="020B0604020202020204" pitchFamily="34" charset="0"/>
                      <a:cs typeface="Arial" panose="020B0604020202020204" pitchFamily="34" charset="0"/>
                    </a:rPr>
                    <a:t>Employees in</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North America</a:t>
                  </a:r>
                </a:p>
              </p:txBody>
            </p:sp>
          </p:grpSp>
          <p:grpSp>
            <p:nvGrpSpPr>
              <p:cNvPr id="118" name="Group 117">
                <a:extLst>
                  <a:ext uri="{FF2B5EF4-FFF2-40B4-BE49-F238E27FC236}">
                    <a16:creationId xmlns:a16="http://schemas.microsoft.com/office/drawing/2014/main" id="{C95D15F0-8BE1-4228-AE53-F1856D1E005D}"/>
                  </a:ext>
                </a:extLst>
              </p:cNvPr>
              <p:cNvGrpSpPr/>
              <p:nvPr/>
            </p:nvGrpSpPr>
            <p:grpSpPr>
              <a:xfrm>
                <a:off x="2587698" y="2967038"/>
                <a:ext cx="63343" cy="1101568"/>
                <a:chOff x="2587698" y="2967038"/>
                <a:chExt cx="63343" cy="1101568"/>
              </a:xfrm>
            </p:grpSpPr>
            <p:cxnSp>
              <p:nvCxnSpPr>
                <p:cNvPr id="119" name="Straight Connector 118">
                  <a:extLst>
                    <a:ext uri="{FF2B5EF4-FFF2-40B4-BE49-F238E27FC236}">
                      <a16:creationId xmlns:a16="http://schemas.microsoft.com/office/drawing/2014/main" id="{1FF44C98-2B06-42B7-9FB9-C8583414CDB1}"/>
                    </a:ext>
                  </a:extLst>
                </p:cNvPr>
                <p:cNvCxnSpPr/>
                <p:nvPr/>
              </p:nvCxnSpPr>
              <p:spPr>
                <a:xfrm>
                  <a:off x="2619370" y="2967038"/>
                  <a:ext cx="0" cy="1042987"/>
                </a:xfrm>
                <a:prstGeom prst="line">
                  <a:avLst/>
                </a:prstGeom>
                <a:ln w="19050">
                  <a:solidFill>
                    <a:srgbClr val="E4610C"/>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45F2BF8E-1C32-4770-BB42-ABFC14DD4CCF}"/>
                    </a:ext>
                  </a:extLst>
                </p:cNvPr>
                <p:cNvSpPr/>
                <p:nvPr/>
              </p:nvSpPr>
              <p:spPr>
                <a:xfrm>
                  <a:off x="2587698" y="4005263"/>
                  <a:ext cx="63343" cy="63343"/>
                </a:xfrm>
                <a:prstGeom prst="ellipse">
                  <a:avLst/>
                </a:prstGeom>
                <a:solidFill>
                  <a:srgbClr val="E46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5" name="Group 74">
              <a:extLst>
                <a:ext uri="{FF2B5EF4-FFF2-40B4-BE49-F238E27FC236}">
                  <a16:creationId xmlns:a16="http://schemas.microsoft.com/office/drawing/2014/main" id="{70206B00-876D-4EB0-83B6-3121586A6254}"/>
                </a:ext>
              </a:extLst>
            </p:cNvPr>
            <p:cNvGrpSpPr/>
            <p:nvPr/>
          </p:nvGrpSpPr>
          <p:grpSpPr>
            <a:xfrm>
              <a:off x="1806374" y="3249704"/>
              <a:ext cx="1083512" cy="1101568"/>
              <a:chOff x="1567529" y="2967038"/>
              <a:chExt cx="1083512" cy="1101568"/>
            </a:xfrm>
          </p:grpSpPr>
          <p:grpSp>
            <p:nvGrpSpPr>
              <p:cNvPr id="111" name="Group 110">
                <a:extLst>
                  <a:ext uri="{FF2B5EF4-FFF2-40B4-BE49-F238E27FC236}">
                    <a16:creationId xmlns:a16="http://schemas.microsoft.com/office/drawing/2014/main" id="{82F32E02-2E24-416D-9E96-CD922ACA7D7F}"/>
                  </a:ext>
                </a:extLst>
              </p:cNvPr>
              <p:cNvGrpSpPr/>
              <p:nvPr/>
            </p:nvGrpSpPr>
            <p:grpSpPr>
              <a:xfrm>
                <a:off x="1567529" y="2983593"/>
                <a:ext cx="1047084" cy="692016"/>
                <a:chOff x="1567529" y="2983593"/>
                <a:chExt cx="1047084" cy="692016"/>
              </a:xfrm>
            </p:grpSpPr>
            <p:sp>
              <p:nvSpPr>
                <p:cNvPr id="115" name="Rectangle 114">
                  <a:extLst>
                    <a:ext uri="{FF2B5EF4-FFF2-40B4-BE49-F238E27FC236}">
                      <a16:creationId xmlns:a16="http://schemas.microsoft.com/office/drawing/2014/main" id="{FD1A8101-B20B-40F4-B135-7094964BA770}"/>
                    </a:ext>
                  </a:extLst>
                </p:cNvPr>
                <p:cNvSpPr/>
                <p:nvPr/>
              </p:nvSpPr>
              <p:spPr>
                <a:xfrm>
                  <a:off x="1852866" y="2983593"/>
                  <a:ext cx="761747" cy="369332"/>
                </a:xfrm>
                <a:prstGeom prst="rect">
                  <a:avLst/>
                </a:prstGeom>
              </p:spPr>
              <p:txBody>
                <a:bodyPr wrap="none">
                  <a:spAutoFit/>
                </a:bodyPr>
                <a:lstStyle/>
                <a:p>
                  <a:r>
                    <a:rPr lang="en-US" b="1" dirty="0">
                      <a:solidFill>
                        <a:srgbClr val="E4610C"/>
                      </a:solidFill>
                      <a:latin typeface="Arial" panose="020B0604020202020204" pitchFamily="34" charset="0"/>
                      <a:cs typeface="Arial" panose="020B0604020202020204" pitchFamily="34" charset="0"/>
                    </a:rPr>
                    <a:t>1,438</a:t>
                  </a:r>
                </a:p>
              </p:txBody>
            </p:sp>
            <p:sp>
              <p:nvSpPr>
                <p:cNvPr id="116" name="Rectangle 115">
                  <a:extLst>
                    <a:ext uri="{FF2B5EF4-FFF2-40B4-BE49-F238E27FC236}">
                      <a16:creationId xmlns:a16="http://schemas.microsoft.com/office/drawing/2014/main" id="{D4AFDF89-4107-4006-94D9-1A25F6565BAA}"/>
                    </a:ext>
                  </a:extLst>
                </p:cNvPr>
                <p:cNvSpPr/>
                <p:nvPr/>
              </p:nvSpPr>
              <p:spPr>
                <a:xfrm>
                  <a:off x="1567529" y="3244722"/>
                  <a:ext cx="1047083" cy="430887"/>
                </a:xfrm>
                <a:prstGeom prst="rect">
                  <a:avLst/>
                </a:prstGeom>
              </p:spPr>
              <p:txBody>
                <a:bodyPr wrap="none">
                  <a:spAutoFit/>
                </a:bodyPr>
                <a:lstStyle/>
                <a:p>
                  <a:pPr algn="r"/>
                  <a:r>
                    <a:rPr lang="en-US" sz="1100" dirty="0">
                      <a:latin typeface="Arial" panose="020B0604020202020204" pitchFamily="34" charset="0"/>
                      <a:cs typeface="Arial" panose="020B0604020202020204" pitchFamily="34" charset="0"/>
                    </a:rPr>
                    <a:t>Employees in</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Latin America</a:t>
                  </a:r>
                </a:p>
              </p:txBody>
            </p:sp>
          </p:grpSp>
          <p:grpSp>
            <p:nvGrpSpPr>
              <p:cNvPr id="112" name="Group 111">
                <a:extLst>
                  <a:ext uri="{FF2B5EF4-FFF2-40B4-BE49-F238E27FC236}">
                    <a16:creationId xmlns:a16="http://schemas.microsoft.com/office/drawing/2014/main" id="{95931DE3-74B2-4B12-B7F2-62ECB4FAED04}"/>
                  </a:ext>
                </a:extLst>
              </p:cNvPr>
              <p:cNvGrpSpPr/>
              <p:nvPr/>
            </p:nvGrpSpPr>
            <p:grpSpPr>
              <a:xfrm>
                <a:off x="2587698" y="2967038"/>
                <a:ext cx="63343" cy="1101568"/>
                <a:chOff x="2587698" y="2967038"/>
                <a:chExt cx="63343" cy="1101568"/>
              </a:xfrm>
            </p:grpSpPr>
            <p:cxnSp>
              <p:nvCxnSpPr>
                <p:cNvPr id="113" name="Straight Connector 112">
                  <a:extLst>
                    <a:ext uri="{FF2B5EF4-FFF2-40B4-BE49-F238E27FC236}">
                      <a16:creationId xmlns:a16="http://schemas.microsoft.com/office/drawing/2014/main" id="{A0E28DBA-2A3A-4572-B914-7E395E987536}"/>
                    </a:ext>
                  </a:extLst>
                </p:cNvPr>
                <p:cNvCxnSpPr/>
                <p:nvPr/>
              </p:nvCxnSpPr>
              <p:spPr>
                <a:xfrm>
                  <a:off x="2619370" y="2967038"/>
                  <a:ext cx="0" cy="1042987"/>
                </a:xfrm>
                <a:prstGeom prst="line">
                  <a:avLst/>
                </a:prstGeom>
                <a:ln w="19050">
                  <a:solidFill>
                    <a:srgbClr val="E4610C"/>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A6E48C33-4864-43C9-9E75-9E52C643051E}"/>
                    </a:ext>
                  </a:extLst>
                </p:cNvPr>
                <p:cNvSpPr/>
                <p:nvPr/>
              </p:nvSpPr>
              <p:spPr>
                <a:xfrm>
                  <a:off x="2587698" y="4005263"/>
                  <a:ext cx="63343" cy="63343"/>
                </a:xfrm>
                <a:prstGeom prst="ellipse">
                  <a:avLst/>
                </a:prstGeom>
                <a:solidFill>
                  <a:srgbClr val="E46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6" name="Group 75">
              <a:extLst>
                <a:ext uri="{FF2B5EF4-FFF2-40B4-BE49-F238E27FC236}">
                  <a16:creationId xmlns:a16="http://schemas.microsoft.com/office/drawing/2014/main" id="{D5AFE942-ACEA-4BFA-897D-CB6BDE35DE56}"/>
                </a:ext>
              </a:extLst>
            </p:cNvPr>
            <p:cNvGrpSpPr/>
            <p:nvPr/>
          </p:nvGrpSpPr>
          <p:grpSpPr>
            <a:xfrm>
              <a:off x="4812655" y="2349357"/>
              <a:ext cx="920004" cy="1101568"/>
              <a:chOff x="1731037" y="2967038"/>
              <a:chExt cx="920004" cy="1101568"/>
            </a:xfrm>
          </p:grpSpPr>
          <p:grpSp>
            <p:nvGrpSpPr>
              <p:cNvPr id="105" name="Group 104">
                <a:extLst>
                  <a:ext uri="{FF2B5EF4-FFF2-40B4-BE49-F238E27FC236}">
                    <a16:creationId xmlns:a16="http://schemas.microsoft.com/office/drawing/2014/main" id="{34AD027F-91C6-40B5-A370-212560103318}"/>
                  </a:ext>
                </a:extLst>
              </p:cNvPr>
              <p:cNvGrpSpPr/>
              <p:nvPr/>
            </p:nvGrpSpPr>
            <p:grpSpPr>
              <a:xfrm>
                <a:off x="1731037" y="2983593"/>
                <a:ext cx="883576" cy="692016"/>
                <a:chOff x="1731037" y="2983593"/>
                <a:chExt cx="883576" cy="692016"/>
              </a:xfrm>
            </p:grpSpPr>
            <p:sp>
              <p:nvSpPr>
                <p:cNvPr id="109" name="Rectangle 108">
                  <a:extLst>
                    <a:ext uri="{FF2B5EF4-FFF2-40B4-BE49-F238E27FC236}">
                      <a16:creationId xmlns:a16="http://schemas.microsoft.com/office/drawing/2014/main" id="{3CF431FB-4341-4CD7-87FD-26AC27B6D0C4}"/>
                    </a:ext>
                  </a:extLst>
                </p:cNvPr>
                <p:cNvSpPr/>
                <p:nvPr/>
              </p:nvSpPr>
              <p:spPr>
                <a:xfrm>
                  <a:off x="1852866" y="2983593"/>
                  <a:ext cx="761747" cy="369332"/>
                </a:xfrm>
                <a:prstGeom prst="rect">
                  <a:avLst/>
                </a:prstGeom>
              </p:spPr>
              <p:txBody>
                <a:bodyPr wrap="none">
                  <a:spAutoFit/>
                </a:bodyPr>
                <a:lstStyle/>
                <a:p>
                  <a:r>
                    <a:rPr lang="en-US" b="1" dirty="0">
                      <a:solidFill>
                        <a:srgbClr val="E4610C"/>
                      </a:solidFill>
                      <a:latin typeface="Arial" panose="020B0604020202020204" pitchFamily="34" charset="0"/>
                      <a:cs typeface="Arial" panose="020B0604020202020204" pitchFamily="34" charset="0"/>
                    </a:rPr>
                    <a:t>4,434</a:t>
                  </a:r>
                </a:p>
              </p:txBody>
            </p:sp>
            <p:sp>
              <p:nvSpPr>
                <p:cNvPr id="110" name="Rectangle 109">
                  <a:extLst>
                    <a:ext uri="{FF2B5EF4-FFF2-40B4-BE49-F238E27FC236}">
                      <a16:creationId xmlns:a16="http://schemas.microsoft.com/office/drawing/2014/main" id="{B3AD1B6C-F709-4EA0-BF3F-7BA1E114F4A3}"/>
                    </a:ext>
                  </a:extLst>
                </p:cNvPr>
                <p:cNvSpPr/>
                <p:nvPr/>
              </p:nvSpPr>
              <p:spPr>
                <a:xfrm>
                  <a:off x="1731037" y="3244722"/>
                  <a:ext cx="883575" cy="430887"/>
                </a:xfrm>
                <a:prstGeom prst="rect">
                  <a:avLst/>
                </a:prstGeom>
              </p:spPr>
              <p:txBody>
                <a:bodyPr wrap="none">
                  <a:spAutoFit/>
                </a:bodyPr>
                <a:lstStyle/>
                <a:p>
                  <a:pPr algn="r"/>
                  <a:r>
                    <a:rPr lang="en-US" sz="1100" dirty="0">
                      <a:latin typeface="Arial" panose="020B0604020202020204" pitchFamily="34" charset="0"/>
                      <a:cs typeface="Arial" panose="020B0604020202020204" pitchFamily="34" charset="0"/>
                    </a:rPr>
                    <a:t>Employees</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in the UK</a:t>
                  </a:r>
                </a:p>
              </p:txBody>
            </p:sp>
          </p:grpSp>
          <p:grpSp>
            <p:nvGrpSpPr>
              <p:cNvPr id="106" name="Group 105">
                <a:extLst>
                  <a:ext uri="{FF2B5EF4-FFF2-40B4-BE49-F238E27FC236}">
                    <a16:creationId xmlns:a16="http://schemas.microsoft.com/office/drawing/2014/main" id="{02779733-4C28-4BB3-AB08-140F5790BAB5}"/>
                  </a:ext>
                </a:extLst>
              </p:cNvPr>
              <p:cNvGrpSpPr/>
              <p:nvPr/>
            </p:nvGrpSpPr>
            <p:grpSpPr>
              <a:xfrm>
                <a:off x="2587698" y="2967038"/>
                <a:ext cx="63343" cy="1101568"/>
                <a:chOff x="2587698" y="2967038"/>
                <a:chExt cx="63343" cy="1101568"/>
              </a:xfrm>
            </p:grpSpPr>
            <p:cxnSp>
              <p:nvCxnSpPr>
                <p:cNvPr id="107" name="Straight Connector 106">
                  <a:extLst>
                    <a:ext uri="{FF2B5EF4-FFF2-40B4-BE49-F238E27FC236}">
                      <a16:creationId xmlns:a16="http://schemas.microsoft.com/office/drawing/2014/main" id="{19768A7E-2B0E-4A42-BB2C-AA7C4F79DDAC}"/>
                    </a:ext>
                  </a:extLst>
                </p:cNvPr>
                <p:cNvCxnSpPr/>
                <p:nvPr/>
              </p:nvCxnSpPr>
              <p:spPr>
                <a:xfrm>
                  <a:off x="2619370" y="2967038"/>
                  <a:ext cx="0" cy="1042987"/>
                </a:xfrm>
                <a:prstGeom prst="line">
                  <a:avLst/>
                </a:prstGeom>
                <a:ln w="19050">
                  <a:solidFill>
                    <a:srgbClr val="E4610C"/>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767C68B5-628F-452B-8B11-64B3E59ED6F1}"/>
                    </a:ext>
                  </a:extLst>
                </p:cNvPr>
                <p:cNvSpPr/>
                <p:nvPr/>
              </p:nvSpPr>
              <p:spPr>
                <a:xfrm>
                  <a:off x="2587698" y="4005263"/>
                  <a:ext cx="63343" cy="63343"/>
                </a:xfrm>
                <a:prstGeom prst="ellipse">
                  <a:avLst/>
                </a:prstGeom>
                <a:solidFill>
                  <a:srgbClr val="E46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7" name="Group 76">
              <a:extLst>
                <a:ext uri="{FF2B5EF4-FFF2-40B4-BE49-F238E27FC236}">
                  <a16:creationId xmlns:a16="http://schemas.microsoft.com/office/drawing/2014/main" id="{B1857D5E-7DAE-46E0-9BD7-04DACFBF8680}"/>
                </a:ext>
              </a:extLst>
            </p:cNvPr>
            <p:cNvGrpSpPr/>
            <p:nvPr/>
          </p:nvGrpSpPr>
          <p:grpSpPr>
            <a:xfrm>
              <a:off x="5376413" y="1468402"/>
              <a:ext cx="920004" cy="1958827"/>
              <a:chOff x="1731037" y="2967038"/>
              <a:chExt cx="920004" cy="1958827"/>
            </a:xfrm>
          </p:grpSpPr>
          <p:grpSp>
            <p:nvGrpSpPr>
              <p:cNvPr id="99" name="Group 98">
                <a:extLst>
                  <a:ext uri="{FF2B5EF4-FFF2-40B4-BE49-F238E27FC236}">
                    <a16:creationId xmlns:a16="http://schemas.microsoft.com/office/drawing/2014/main" id="{D60DED45-1474-4766-A4DC-D2D283A605D1}"/>
                  </a:ext>
                </a:extLst>
              </p:cNvPr>
              <p:cNvGrpSpPr/>
              <p:nvPr/>
            </p:nvGrpSpPr>
            <p:grpSpPr>
              <a:xfrm>
                <a:off x="1731037" y="2983593"/>
                <a:ext cx="883576" cy="692016"/>
                <a:chOff x="1731037" y="2983593"/>
                <a:chExt cx="883576" cy="692016"/>
              </a:xfrm>
            </p:grpSpPr>
            <p:sp>
              <p:nvSpPr>
                <p:cNvPr id="103" name="Rectangle 102">
                  <a:extLst>
                    <a:ext uri="{FF2B5EF4-FFF2-40B4-BE49-F238E27FC236}">
                      <a16:creationId xmlns:a16="http://schemas.microsoft.com/office/drawing/2014/main" id="{C6A55E53-3FB6-45BB-B5ED-5A7D26751F8F}"/>
                    </a:ext>
                  </a:extLst>
                </p:cNvPr>
                <p:cNvSpPr/>
                <p:nvPr/>
              </p:nvSpPr>
              <p:spPr>
                <a:xfrm>
                  <a:off x="1852866" y="2983593"/>
                  <a:ext cx="761747" cy="369332"/>
                </a:xfrm>
                <a:prstGeom prst="rect">
                  <a:avLst/>
                </a:prstGeom>
              </p:spPr>
              <p:txBody>
                <a:bodyPr wrap="none">
                  <a:spAutoFit/>
                </a:bodyPr>
                <a:lstStyle/>
                <a:p>
                  <a:r>
                    <a:rPr lang="en-US" b="1" dirty="0">
                      <a:solidFill>
                        <a:srgbClr val="E4610C"/>
                      </a:solidFill>
                      <a:latin typeface="Arial" panose="020B0604020202020204" pitchFamily="34" charset="0"/>
                      <a:cs typeface="Arial" panose="020B0604020202020204" pitchFamily="34" charset="0"/>
                    </a:rPr>
                    <a:t>6,264</a:t>
                  </a:r>
                </a:p>
              </p:txBody>
            </p:sp>
            <p:sp>
              <p:nvSpPr>
                <p:cNvPr id="104" name="Rectangle 103">
                  <a:extLst>
                    <a:ext uri="{FF2B5EF4-FFF2-40B4-BE49-F238E27FC236}">
                      <a16:creationId xmlns:a16="http://schemas.microsoft.com/office/drawing/2014/main" id="{94D153A9-E076-4709-AC98-31FA7A65102E}"/>
                    </a:ext>
                  </a:extLst>
                </p:cNvPr>
                <p:cNvSpPr/>
                <p:nvPr/>
              </p:nvSpPr>
              <p:spPr>
                <a:xfrm>
                  <a:off x="1731037" y="3244722"/>
                  <a:ext cx="883575" cy="430887"/>
                </a:xfrm>
                <a:prstGeom prst="rect">
                  <a:avLst/>
                </a:prstGeom>
              </p:spPr>
              <p:txBody>
                <a:bodyPr wrap="none">
                  <a:spAutoFit/>
                </a:bodyPr>
                <a:lstStyle/>
                <a:p>
                  <a:pPr algn="r"/>
                  <a:r>
                    <a:rPr lang="en-US" sz="1100" dirty="0">
                      <a:latin typeface="Arial" panose="020B0604020202020204" pitchFamily="34" charset="0"/>
                      <a:cs typeface="Arial" panose="020B0604020202020204" pitchFamily="34" charset="0"/>
                    </a:rPr>
                    <a:t>Employees</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in Europe</a:t>
                  </a:r>
                </a:p>
              </p:txBody>
            </p:sp>
          </p:grpSp>
          <p:grpSp>
            <p:nvGrpSpPr>
              <p:cNvPr id="100" name="Group 99">
                <a:extLst>
                  <a:ext uri="{FF2B5EF4-FFF2-40B4-BE49-F238E27FC236}">
                    <a16:creationId xmlns:a16="http://schemas.microsoft.com/office/drawing/2014/main" id="{9B5B6F0E-983A-4B66-8203-FA89057DDFC0}"/>
                  </a:ext>
                </a:extLst>
              </p:cNvPr>
              <p:cNvGrpSpPr/>
              <p:nvPr/>
            </p:nvGrpSpPr>
            <p:grpSpPr>
              <a:xfrm>
                <a:off x="2587698" y="2967038"/>
                <a:ext cx="63343" cy="1958827"/>
                <a:chOff x="2587698" y="2967038"/>
                <a:chExt cx="63343" cy="1958827"/>
              </a:xfrm>
            </p:grpSpPr>
            <p:cxnSp>
              <p:nvCxnSpPr>
                <p:cNvPr id="101" name="Straight Connector 100">
                  <a:extLst>
                    <a:ext uri="{FF2B5EF4-FFF2-40B4-BE49-F238E27FC236}">
                      <a16:creationId xmlns:a16="http://schemas.microsoft.com/office/drawing/2014/main" id="{B5CC547E-4CEE-4C72-A492-BE1E5A955015}"/>
                    </a:ext>
                  </a:extLst>
                </p:cNvPr>
                <p:cNvCxnSpPr>
                  <a:cxnSpLocks/>
                  <a:endCxn id="102" idx="0"/>
                </p:cNvCxnSpPr>
                <p:nvPr/>
              </p:nvCxnSpPr>
              <p:spPr>
                <a:xfrm>
                  <a:off x="2619370" y="2967038"/>
                  <a:ext cx="0" cy="1895484"/>
                </a:xfrm>
                <a:prstGeom prst="line">
                  <a:avLst/>
                </a:prstGeom>
                <a:ln w="19050">
                  <a:solidFill>
                    <a:srgbClr val="E4610C"/>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541C558F-64C0-40E3-88CF-D158876F6937}"/>
                    </a:ext>
                  </a:extLst>
                </p:cNvPr>
                <p:cNvSpPr/>
                <p:nvPr/>
              </p:nvSpPr>
              <p:spPr>
                <a:xfrm>
                  <a:off x="2587698" y="4862522"/>
                  <a:ext cx="63343" cy="63343"/>
                </a:xfrm>
                <a:prstGeom prst="ellipse">
                  <a:avLst/>
                </a:prstGeom>
                <a:solidFill>
                  <a:srgbClr val="E46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8" name="Group 77">
              <a:extLst>
                <a:ext uri="{FF2B5EF4-FFF2-40B4-BE49-F238E27FC236}">
                  <a16:creationId xmlns:a16="http://schemas.microsoft.com/office/drawing/2014/main" id="{8965D306-C5CC-4B54-9DF0-277365FD263A}"/>
                </a:ext>
              </a:extLst>
            </p:cNvPr>
            <p:cNvGrpSpPr/>
            <p:nvPr/>
          </p:nvGrpSpPr>
          <p:grpSpPr>
            <a:xfrm>
              <a:off x="5955806" y="3134594"/>
              <a:ext cx="1192515" cy="1101568"/>
              <a:chOff x="1458526" y="2967038"/>
              <a:chExt cx="1192515" cy="1101568"/>
            </a:xfrm>
          </p:grpSpPr>
          <p:grpSp>
            <p:nvGrpSpPr>
              <p:cNvPr id="93" name="Group 92">
                <a:extLst>
                  <a:ext uri="{FF2B5EF4-FFF2-40B4-BE49-F238E27FC236}">
                    <a16:creationId xmlns:a16="http://schemas.microsoft.com/office/drawing/2014/main" id="{7A0E3262-CAE4-4DFD-B9EB-2E87E8F6D579}"/>
                  </a:ext>
                </a:extLst>
              </p:cNvPr>
              <p:cNvGrpSpPr/>
              <p:nvPr/>
            </p:nvGrpSpPr>
            <p:grpSpPr>
              <a:xfrm>
                <a:off x="1458526" y="2983593"/>
                <a:ext cx="1156087" cy="692016"/>
                <a:chOff x="1458526" y="2983593"/>
                <a:chExt cx="1156087" cy="692016"/>
              </a:xfrm>
            </p:grpSpPr>
            <p:sp>
              <p:nvSpPr>
                <p:cNvPr id="97" name="Rectangle 96">
                  <a:extLst>
                    <a:ext uri="{FF2B5EF4-FFF2-40B4-BE49-F238E27FC236}">
                      <a16:creationId xmlns:a16="http://schemas.microsoft.com/office/drawing/2014/main" id="{9EED7FB0-4E5A-41F4-B6BB-10E742D41CE5}"/>
                    </a:ext>
                  </a:extLst>
                </p:cNvPr>
                <p:cNvSpPr/>
                <p:nvPr/>
              </p:nvSpPr>
              <p:spPr>
                <a:xfrm>
                  <a:off x="1852866" y="2983593"/>
                  <a:ext cx="761747" cy="369332"/>
                </a:xfrm>
                <a:prstGeom prst="rect">
                  <a:avLst/>
                </a:prstGeom>
              </p:spPr>
              <p:txBody>
                <a:bodyPr wrap="none">
                  <a:spAutoFit/>
                </a:bodyPr>
                <a:lstStyle/>
                <a:p>
                  <a:r>
                    <a:rPr lang="en-US" b="1" dirty="0">
                      <a:solidFill>
                        <a:srgbClr val="E4610C"/>
                      </a:solidFill>
                      <a:latin typeface="Arial" panose="020B0604020202020204" pitchFamily="34" charset="0"/>
                      <a:cs typeface="Arial" panose="020B0604020202020204" pitchFamily="34" charset="0"/>
                    </a:rPr>
                    <a:t>2,175</a:t>
                  </a:r>
                </a:p>
              </p:txBody>
            </p:sp>
            <p:sp>
              <p:nvSpPr>
                <p:cNvPr id="98" name="Rectangle 97">
                  <a:extLst>
                    <a:ext uri="{FF2B5EF4-FFF2-40B4-BE49-F238E27FC236}">
                      <a16:creationId xmlns:a16="http://schemas.microsoft.com/office/drawing/2014/main" id="{BA342DF1-2716-4283-B869-C3B0E54096D7}"/>
                    </a:ext>
                  </a:extLst>
                </p:cNvPr>
                <p:cNvSpPr/>
                <p:nvPr/>
              </p:nvSpPr>
              <p:spPr>
                <a:xfrm>
                  <a:off x="1458526" y="3244722"/>
                  <a:ext cx="1156086" cy="430887"/>
                </a:xfrm>
                <a:prstGeom prst="rect">
                  <a:avLst/>
                </a:prstGeom>
              </p:spPr>
              <p:txBody>
                <a:bodyPr wrap="none">
                  <a:spAutoFit/>
                </a:bodyPr>
                <a:lstStyle/>
                <a:p>
                  <a:pPr algn="r"/>
                  <a:r>
                    <a:rPr lang="en-US" sz="1100" dirty="0">
                      <a:latin typeface="Arial" panose="020B0604020202020204" pitchFamily="34" charset="0"/>
                      <a:cs typeface="Arial" panose="020B0604020202020204" pitchFamily="34" charset="0"/>
                    </a:rPr>
                    <a:t>Employees in </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the Middle East</a:t>
                  </a:r>
                </a:p>
              </p:txBody>
            </p:sp>
          </p:grpSp>
          <p:grpSp>
            <p:nvGrpSpPr>
              <p:cNvPr id="94" name="Group 93">
                <a:extLst>
                  <a:ext uri="{FF2B5EF4-FFF2-40B4-BE49-F238E27FC236}">
                    <a16:creationId xmlns:a16="http://schemas.microsoft.com/office/drawing/2014/main" id="{2392660A-0BDD-404D-863E-3491562BC80B}"/>
                  </a:ext>
                </a:extLst>
              </p:cNvPr>
              <p:cNvGrpSpPr/>
              <p:nvPr/>
            </p:nvGrpSpPr>
            <p:grpSpPr>
              <a:xfrm>
                <a:off x="2587698" y="2967038"/>
                <a:ext cx="63343" cy="1101568"/>
                <a:chOff x="2587698" y="2967038"/>
                <a:chExt cx="63343" cy="1101568"/>
              </a:xfrm>
            </p:grpSpPr>
            <p:cxnSp>
              <p:nvCxnSpPr>
                <p:cNvPr id="95" name="Straight Connector 94">
                  <a:extLst>
                    <a:ext uri="{FF2B5EF4-FFF2-40B4-BE49-F238E27FC236}">
                      <a16:creationId xmlns:a16="http://schemas.microsoft.com/office/drawing/2014/main" id="{0C3063DE-400E-4433-9BF1-1CB7C01683B6}"/>
                    </a:ext>
                  </a:extLst>
                </p:cNvPr>
                <p:cNvCxnSpPr/>
                <p:nvPr/>
              </p:nvCxnSpPr>
              <p:spPr>
                <a:xfrm>
                  <a:off x="2619370" y="2967038"/>
                  <a:ext cx="0" cy="1042987"/>
                </a:xfrm>
                <a:prstGeom prst="line">
                  <a:avLst/>
                </a:prstGeom>
                <a:ln w="19050">
                  <a:solidFill>
                    <a:srgbClr val="E4610C"/>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755BA008-D0DA-4721-9481-A39E44AAD819}"/>
                    </a:ext>
                  </a:extLst>
                </p:cNvPr>
                <p:cNvSpPr/>
                <p:nvPr/>
              </p:nvSpPr>
              <p:spPr>
                <a:xfrm>
                  <a:off x="2587698" y="4005263"/>
                  <a:ext cx="63343" cy="63343"/>
                </a:xfrm>
                <a:prstGeom prst="ellipse">
                  <a:avLst/>
                </a:prstGeom>
                <a:solidFill>
                  <a:srgbClr val="E46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9" name="Group 78">
              <a:extLst>
                <a:ext uri="{FF2B5EF4-FFF2-40B4-BE49-F238E27FC236}">
                  <a16:creationId xmlns:a16="http://schemas.microsoft.com/office/drawing/2014/main" id="{FBE0D41B-03CF-439F-B2FD-FFA68543B6D3}"/>
                </a:ext>
              </a:extLst>
            </p:cNvPr>
            <p:cNvGrpSpPr/>
            <p:nvPr/>
          </p:nvGrpSpPr>
          <p:grpSpPr>
            <a:xfrm>
              <a:off x="8469355" y="2915281"/>
              <a:ext cx="958476" cy="1101568"/>
              <a:chOff x="1692565" y="2967038"/>
              <a:chExt cx="958476" cy="1101568"/>
            </a:xfrm>
          </p:grpSpPr>
          <p:grpSp>
            <p:nvGrpSpPr>
              <p:cNvPr id="87" name="Group 86">
                <a:extLst>
                  <a:ext uri="{FF2B5EF4-FFF2-40B4-BE49-F238E27FC236}">
                    <a16:creationId xmlns:a16="http://schemas.microsoft.com/office/drawing/2014/main" id="{408F2725-4B50-416F-8D6D-03AD25656843}"/>
                  </a:ext>
                </a:extLst>
              </p:cNvPr>
              <p:cNvGrpSpPr/>
              <p:nvPr/>
            </p:nvGrpSpPr>
            <p:grpSpPr>
              <a:xfrm>
                <a:off x="1692565" y="2983593"/>
                <a:ext cx="922048" cy="692016"/>
                <a:chOff x="1692565" y="2983593"/>
                <a:chExt cx="922048" cy="692016"/>
              </a:xfrm>
            </p:grpSpPr>
            <p:sp>
              <p:nvSpPr>
                <p:cNvPr id="91" name="Rectangle 90">
                  <a:extLst>
                    <a:ext uri="{FF2B5EF4-FFF2-40B4-BE49-F238E27FC236}">
                      <a16:creationId xmlns:a16="http://schemas.microsoft.com/office/drawing/2014/main" id="{7EDF3C41-29BA-4006-8343-2E26A3D9CC38}"/>
                    </a:ext>
                  </a:extLst>
                </p:cNvPr>
                <p:cNvSpPr/>
                <p:nvPr/>
              </p:nvSpPr>
              <p:spPr>
                <a:xfrm>
                  <a:off x="1852866" y="2983593"/>
                  <a:ext cx="761747" cy="369332"/>
                </a:xfrm>
                <a:prstGeom prst="rect">
                  <a:avLst/>
                </a:prstGeom>
              </p:spPr>
              <p:txBody>
                <a:bodyPr wrap="none">
                  <a:spAutoFit/>
                </a:bodyPr>
                <a:lstStyle/>
                <a:p>
                  <a:r>
                    <a:rPr lang="en-US" b="1" dirty="0">
                      <a:solidFill>
                        <a:srgbClr val="E4610C"/>
                      </a:solidFill>
                      <a:latin typeface="Arial" panose="020B0604020202020204" pitchFamily="34" charset="0"/>
                      <a:cs typeface="Arial" panose="020B0604020202020204" pitchFamily="34" charset="0"/>
                    </a:rPr>
                    <a:t>4,304</a:t>
                  </a:r>
                </a:p>
              </p:txBody>
            </p:sp>
            <p:sp>
              <p:nvSpPr>
                <p:cNvPr id="92" name="Rectangle 91">
                  <a:extLst>
                    <a:ext uri="{FF2B5EF4-FFF2-40B4-BE49-F238E27FC236}">
                      <a16:creationId xmlns:a16="http://schemas.microsoft.com/office/drawing/2014/main" id="{7B5ABA0B-8E32-4AFE-A517-DBFAF0EF79B6}"/>
                    </a:ext>
                  </a:extLst>
                </p:cNvPr>
                <p:cNvSpPr/>
                <p:nvPr/>
              </p:nvSpPr>
              <p:spPr>
                <a:xfrm>
                  <a:off x="1692565" y="3244722"/>
                  <a:ext cx="922047" cy="430887"/>
                </a:xfrm>
                <a:prstGeom prst="rect">
                  <a:avLst/>
                </a:prstGeom>
              </p:spPr>
              <p:txBody>
                <a:bodyPr wrap="none">
                  <a:spAutoFit/>
                </a:bodyPr>
                <a:lstStyle/>
                <a:p>
                  <a:pPr algn="r"/>
                  <a:r>
                    <a:rPr lang="en-US" sz="1100" dirty="0">
                      <a:latin typeface="Arial" panose="020B0604020202020204" pitchFamily="34" charset="0"/>
                      <a:cs typeface="Arial" panose="020B0604020202020204" pitchFamily="34" charset="0"/>
                    </a:rPr>
                    <a:t>Employees </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in Asia</a:t>
                  </a:r>
                </a:p>
              </p:txBody>
            </p:sp>
          </p:grpSp>
          <p:grpSp>
            <p:nvGrpSpPr>
              <p:cNvPr id="88" name="Group 87">
                <a:extLst>
                  <a:ext uri="{FF2B5EF4-FFF2-40B4-BE49-F238E27FC236}">
                    <a16:creationId xmlns:a16="http://schemas.microsoft.com/office/drawing/2014/main" id="{577A35E2-B8B2-4991-8CCA-9253E498D18F}"/>
                  </a:ext>
                </a:extLst>
              </p:cNvPr>
              <p:cNvGrpSpPr/>
              <p:nvPr/>
            </p:nvGrpSpPr>
            <p:grpSpPr>
              <a:xfrm>
                <a:off x="2587698" y="2967038"/>
                <a:ext cx="63343" cy="1101568"/>
                <a:chOff x="2587698" y="2967038"/>
                <a:chExt cx="63343" cy="1101568"/>
              </a:xfrm>
            </p:grpSpPr>
            <p:cxnSp>
              <p:nvCxnSpPr>
                <p:cNvPr id="89" name="Straight Connector 88">
                  <a:extLst>
                    <a:ext uri="{FF2B5EF4-FFF2-40B4-BE49-F238E27FC236}">
                      <a16:creationId xmlns:a16="http://schemas.microsoft.com/office/drawing/2014/main" id="{062D52DF-A812-4EC3-8AC8-1E3AE1BA8ED4}"/>
                    </a:ext>
                  </a:extLst>
                </p:cNvPr>
                <p:cNvCxnSpPr/>
                <p:nvPr/>
              </p:nvCxnSpPr>
              <p:spPr>
                <a:xfrm>
                  <a:off x="2619370" y="2967038"/>
                  <a:ext cx="0" cy="1042987"/>
                </a:xfrm>
                <a:prstGeom prst="line">
                  <a:avLst/>
                </a:prstGeom>
                <a:ln w="19050">
                  <a:solidFill>
                    <a:srgbClr val="E4610C"/>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C29C00BE-A7F9-41C3-AE69-A516794DC334}"/>
                    </a:ext>
                  </a:extLst>
                </p:cNvPr>
                <p:cNvSpPr/>
                <p:nvPr/>
              </p:nvSpPr>
              <p:spPr>
                <a:xfrm>
                  <a:off x="2587698" y="4005263"/>
                  <a:ext cx="63343" cy="63343"/>
                </a:xfrm>
                <a:prstGeom prst="ellipse">
                  <a:avLst/>
                </a:prstGeom>
                <a:solidFill>
                  <a:srgbClr val="E46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0" name="Group 79">
              <a:extLst>
                <a:ext uri="{FF2B5EF4-FFF2-40B4-BE49-F238E27FC236}">
                  <a16:creationId xmlns:a16="http://schemas.microsoft.com/office/drawing/2014/main" id="{4A874E66-B9B7-4000-9ABA-5AA28209CEB9}"/>
                </a:ext>
              </a:extLst>
            </p:cNvPr>
            <p:cNvGrpSpPr/>
            <p:nvPr/>
          </p:nvGrpSpPr>
          <p:grpSpPr>
            <a:xfrm>
              <a:off x="9394168" y="4177581"/>
              <a:ext cx="1226178" cy="1101568"/>
              <a:chOff x="1424863" y="2967038"/>
              <a:chExt cx="1226178" cy="1101568"/>
            </a:xfrm>
          </p:grpSpPr>
          <p:grpSp>
            <p:nvGrpSpPr>
              <p:cNvPr id="81" name="Group 80">
                <a:extLst>
                  <a:ext uri="{FF2B5EF4-FFF2-40B4-BE49-F238E27FC236}">
                    <a16:creationId xmlns:a16="http://schemas.microsoft.com/office/drawing/2014/main" id="{49B7964A-EEE6-47EA-B6CC-7ED436979BDC}"/>
                  </a:ext>
                </a:extLst>
              </p:cNvPr>
              <p:cNvGrpSpPr/>
              <p:nvPr/>
            </p:nvGrpSpPr>
            <p:grpSpPr>
              <a:xfrm>
                <a:off x="1424863" y="2983593"/>
                <a:ext cx="1189750" cy="692016"/>
                <a:chOff x="1424863" y="2983593"/>
                <a:chExt cx="1189750" cy="692016"/>
              </a:xfrm>
            </p:grpSpPr>
            <p:sp>
              <p:nvSpPr>
                <p:cNvPr id="85" name="Rectangle 84">
                  <a:extLst>
                    <a:ext uri="{FF2B5EF4-FFF2-40B4-BE49-F238E27FC236}">
                      <a16:creationId xmlns:a16="http://schemas.microsoft.com/office/drawing/2014/main" id="{7A2967D6-57B7-4375-AB83-1613E51249A5}"/>
                    </a:ext>
                  </a:extLst>
                </p:cNvPr>
                <p:cNvSpPr/>
                <p:nvPr/>
              </p:nvSpPr>
              <p:spPr>
                <a:xfrm>
                  <a:off x="1852866" y="2983593"/>
                  <a:ext cx="761747" cy="369332"/>
                </a:xfrm>
                <a:prstGeom prst="rect">
                  <a:avLst/>
                </a:prstGeom>
              </p:spPr>
              <p:txBody>
                <a:bodyPr wrap="none">
                  <a:spAutoFit/>
                </a:bodyPr>
                <a:lstStyle/>
                <a:p>
                  <a:r>
                    <a:rPr lang="en-US" b="1" dirty="0">
                      <a:solidFill>
                        <a:srgbClr val="E4610C"/>
                      </a:solidFill>
                      <a:latin typeface="Arial" panose="020B0604020202020204" pitchFamily="34" charset="0"/>
                      <a:cs typeface="Arial" panose="020B0604020202020204" pitchFamily="34" charset="0"/>
                    </a:rPr>
                    <a:t>2,175</a:t>
                  </a:r>
                </a:p>
              </p:txBody>
            </p:sp>
            <p:sp>
              <p:nvSpPr>
                <p:cNvPr id="86" name="Rectangle 85">
                  <a:extLst>
                    <a:ext uri="{FF2B5EF4-FFF2-40B4-BE49-F238E27FC236}">
                      <a16:creationId xmlns:a16="http://schemas.microsoft.com/office/drawing/2014/main" id="{697F3030-87DD-4E85-841A-36056DED1A70}"/>
                    </a:ext>
                  </a:extLst>
                </p:cNvPr>
                <p:cNvSpPr/>
                <p:nvPr/>
              </p:nvSpPr>
              <p:spPr>
                <a:xfrm>
                  <a:off x="1424863" y="3244722"/>
                  <a:ext cx="1189749" cy="430887"/>
                </a:xfrm>
                <a:prstGeom prst="rect">
                  <a:avLst/>
                </a:prstGeom>
              </p:spPr>
              <p:txBody>
                <a:bodyPr wrap="none">
                  <a:spAutoFit/>
                </a:bodyPr>
                <a:lstStyle/>
                <a:p>
                  <a:pPr algn="r"/>
                  <a:r>
                    <a:rPr lang="en-US" sz="1100" dirty="0">
                      <a:latin typeface="Arial" panose="020B0604020202020204" pitchFamily="34" charset="0"/>
                      <a:cs typeface="Arial" panose="020B0604020202020204" pitchFamily="34" charset="0"/>
                    </a:rPr>
                    <a:t>Employees in </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Australia Pacific</a:t>
                  </a:r>
                </a:p>
              </p:txBody>
            </p:sp>
          </p:grpSp>
          <p:grpSp>
            <p:nvGrpSpPr>
              <p:cNvPr id="82" name="Group 81">
                <a:extLst>
                  <a:ext uri="{FF2B5EF4-FFF2-40B4-BE49-F238E27FC236}">
                    <a16:creationId xmlns:a16="http://schemas.microsoft.com/office/drawing/2014/main" id="{60DAD188-D53B-494E-AB7F-91BF851667CD}"/>
                  </a:ext>
                </a:extLst>
              </p:cNvPr>
              <p:cNvGrpSpPr/>
              <p:nvPr/>
            </p:nvGrpSpPr>
            <p:grpSpPr>
              <a:xfrm>
                <a:off x="2587698" y="2967038"/>
                <a:ext cx="63343" cy="1101568"/>
                <a:chOff x="2587698" y="2967038"/>
                <a:chExt cx="63343" cy="1101568"/>
              </a:xfrm>
            </p:grpSpPr>
            <p:cxnSp>
              <p:nvCxnSpPr>
                <p:cNvPr id="83" name="Straight Connector 82">
                  <a:extLst>
                    <a:ext uri="{FF2B5EF4-FFF2-40B4-BE49-F238E27FC236}">
                      <a16:creationId xmlns:a16="http://schemas.microsoft.com/office/drawing/2014/main" id="{773C7D7D-D215-4C9E-84DA-F182ED9636D7}"/>
                    </a:ext>
                  </a:extLst>
                </p:cNvPr>
                <p:cNvCxnSpPr/>
                <p:nvPr/>
              </p:nvCxnSpPr>
              <p:spPr>
                <a:xfrm>
                  <a:off x="2619370" y="2967038"/>
                  <a:ext cx="0" cy="1042987"/>
                </a:xfrm>
                <a:prstGeom prst="line">
                  <a:avLst/>
                </a:prstGeom>
                <a:ln w="19050">
                  <a:solidFill>
                    <a:srgbClr val="E4610C"/>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604A3C98-7E6F-40EF-9627-8BB84D890C72}"/>
                    </a:ext>
                  </a:extLst>
                </p:cNvPr>
                <p:cNvSpPr/>
                <p:nvPr/>
              </p:nvSpPr>
              <p:spPr>
                <a:xfrm>
                  <a:off x="2587698" y="4005263"/>
                  <a:ext cx="63343" cy="63343"/>
                </a:xfrm>
                <a:prstGeom prst="ellipse">
                  <a:avLst/>
                </a:prstGeom>
                <a:solidFill>
                  <a:srgbClr val="E46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2" name="Group 61">
            <a:extLst>
              <a:ext uri="{FF2B5EF4-FFF2-40B4-BE49-F238E27FC236}">
                <a16:creationId xmlns:a16="http://schemas.microsoft.com/office/drawing/2014/main" id="{FD5E5824-50A0-4D3B-B5A4-59B1419C53AC}"/>
              </a:ext>
            </a:extLst>
          </p:cNvPr>
          <p:cNvGrpSpPr/>
          <p:nvPr/>
        </p:nvGrpSpPr>
        <p:grpSpPr>
          <a:xfrm>
            <a:off x="694833" y="4290479"/>
            <a:ext cx="8483409" cy="1673230"/>
            <a:chOff x="747652" y="987679"/>
            <a:chExt cx="8483409" cy="1673230"/>
          </a:xfrm>
        </p:grpSpPr>
        <p:sp>
          <p:nvSpPr>
            <p:cNvPr id="6" name="Rectangle 5">
              <a:extLst>
                <a:ext uri="{FF2B5EF4-FFF2-40B4-BE49-F238E27FC236}">
                  <a16:creationId xmlns:a16="http://schemas.microsoft.com/office/drawing/2014/main" id="{6080E36B-C4C8-4154-9626-CBEB2D56022C}"/>
                </a:ext>
              </a:extLst>
            </p:cNvPr>
            <p:cNvSpPr/>
            <p:nvPr/>
          </p:nvSpPr>
          <p:spPr>
            <a:xfrm>
              <a:off x="771404" y="987679"/>
              <a:ext cx="1753429" cy="369332"/>
            </a:xfrm>
            <a:prstGeom prst="rect">
              <a:avLst/>
            </a:prstGeom>
          </p:spPr>
          <p:txBody>
            <a:bodyPr wrap="none">
              <a:spAutoFit/>
            </a:bodyPr>
            <a:lstStyle/>
            <a:p>
              <a:r>
                <a:rPr lang="en-US" b="1" dirty="0">
                  <a:solidFill>
                    <a:schemeClr val="accent2"/>
                  </a:solidFill>
                  <a:latin typeface="Arial" panose="020B0604020202020204" pitchFamily="34" charset="0"/>
                  <a:cs typeface="Arial" panose="020B0604020202020204" pitchFamily="34" charset="0"/>
                </a:rPr>
                <a:t>About Arcadis</a:t>
              </a:r>
              <a:endParaRPr lang="en-US" dirty="0">
                <a:solidFill>
                  <a:schemeClr val="accent2"/>
                </a:solidFill>
              </a:endParaRPr>
            </a:p>
          </p:txBody>
        </p:sp>
        <p:sp>
          <p:nvSpPr>
            <p:cNvPr id="7" name="Rectangle 6">
              <a:extLst>
                <a:ext uri="{FF2B5EF4-FFF2-40B4-BE49-F238E27FC236}">
                  <a16:creationId xmlns:a16="http://schemas.microsoft.com/office/drawing/2014/main" id="{EFBB32F9-96C0-47D0-B374-CF3991486385}"/>
                </a:ext>
              </a:extLst>
            </p:cNvPr>
            <p:cNvSpPr/>
            <p:nvPr/>
          </p:nvSpPr>
          <p:spPr>
            <a:xfrm>
              <a:off x="747652" y="1335610"/>
              <a:ext cx="8483409" cy="1325299"/>
            </a:xfrm>
            <a:prstGeom prst="rect">
              <a:avLst/>
            </a:prstGeom>
          </p:spPr>
          <p:txBody>
            <a:bodyPr wrap="square">
              <a:spAutoFit/>
            </a:bodyPr>
            <a:lstStyle/>
            <a:p>
              <a:pPr>
                <a:lnSpc>
                  <a:spcPts val="4800"/>
                </a:lnSpc>
              </a:pPr>
              <a:r>
                <a:rPr lang="en-US" sz="4600" b="1" dirty="0">
                  <a:latin typeface="Arial" panose="020B0604020202020204" pitchFamily="34" charset="0"/>
                  <a:cs typeface="Arial" panose="020B0604020202020204" pitchFamily="34" charset="0"/>
                </a:rPr>
                <a:t>Local strength,</a:t>
              </a:r>
            </a:p>
            <a:p>
              <a:pPr>
                <a:lnSpc>
                  <a:spcPts val="4800"/>
                </a:lnSpc>
              </a:pPr>
              <a:r>
                <a:rPr lang="en-US" sz="4600" b="1" dirty="0">
                  <a:latin typeface="Arial" panose="020B0604020202020204" pitchFamily="34" charset="0"/>
                  <a:cs typeface="Arial" panose="020B0604020202020204" pitchFamily="34" charset="0"/>
                </a:rPr>
                <a:t>global reach</a:t>
              </a:r>
              <a:endParaRPr lang="en-US" sz="4600" dirty="0"/>
            </a:p>
          </p:txBody>
        </p:sp>
      </p:grpSp>
      <p:grpSp>
        <p:nvGrpSpPr>
          <p:cNvPr id="71" name="Group 70">
            <a:extLst>
              <a:ext uri="{FF2B5EF4-FFF2-40B4-BE49-F238E27FC236}">
                <a16:creationId xmlns:a16="http://schemas.microsoft.com/office/drawing/2014/main" id="{0D8321DC-1180-41E5-BDC5-EB2EF84817E9}"/>
              </a:ext>
            </a:extLst>
          </p:cNvPr>
          <p:cNvGrpSpPr/>
          <p:nvPr/>
        </p:nvGrpSpPr>
        <p:grpSpPr>
          <a:xfrm>
            <a:off x="9170997" y="4547503"/>
            <a:ext cx="2141560" cy="1662638"/>
            <a:chOff x="7863553" y="4708992"/>
            <a:chExt cx="2111317" cy="1639159"/>
          </a:xfrm>
        </p:grpSpPr>
        <p:sp>
          <p:nvSpPr>
            <p:cNvPr id="64" name="Rectangle 63">
              <a:extLst>
                <a:ext uri="{FF2B5EF4-FFF2-40B4-BE49-F238E27FC236}">
                  <a16:creationId xmlns:a16="http://schemas.microsoft.com/office/drawing/2014/main" id="{091CC6BD-DAF4-4A11-B86E-46AEB068BB14}"/>
                </a:ext>
              </a:extLst>
            </p:cNvPr>
            <p:cNvSpPr/>
            <p:nvPr/>
          </p:nvSpPr>
          <p:spPr>
            <a:xfrm>
              <a:off x="7877839" y="4708992"/>
              <a:ext cx="1595309" cy="646331"/>
            </a:xfrm>
            <a:prstGeom prst="rect">
              <a:avLst/>
            </a:prstGeom>
          </p:spPr>
          <p:txBody>
            <a:bodyPr wrap="square">
              <a:spAutoFit/>
            </a:bodyPr>
            <a:lstStyle/>
            <a:p>
              <a:r>
                <a:rPr lang="en-US" sz="3600" b="1" dirty="0">
                  <a:solidFill>
                    <a:srgbClr val="E4610C"/>
                  </a:solidFill>
                  <a:latin typeface="Arial" panose="020B0604020202020204" pitchFamily="34" charset="0"/>
                  <a:cs typeface="Arial" panose="020B0604020202020204" pitchFamily="34" charset="0"/>
                </a:rPr>
                <a:t>27,327</a:t>
              </a:r>
            </a:p>
          </p:txBody>
        </p:sp>
        <p:sp>
          <p:nvSpPr>
            <p:cNvPr id="65" name="Rectangle 64">
              <a:extLst>
                <a:ext uri="{FF2B5EF4-FFF2-40B4-BE49-F238E27FC236}">
                  <a16:creationId xmlns:a16="http://schemas.microsoft.com/office/drawing/2014/main" id="{FCA44A1A-68E1-46EB-9513-ECBD9E10E9C2}"/>
                </a:ext>
              </a:extLst>
            </p:cNvPr>
            <p:cNvSpPr/>
            <p:nvPr/>
          </p:nvSpPr>
          <p:spPr>
            <a:xfrm>
              <a:off x="7863553" y="5216342"/>
              <a:ext cx="2055371" cy="307777"/>
            </a:xfrm>
            <a:prstGeom prst="rect">
              <a:avLst/>
            </a:prstGeom>
          </p:spPr>
          <p:txBody>
            <a:bodyPr wrap="none">
              <a:spAutoFit/>
            </a:bodyPr>
            <a:lstStyle/>
            <a:p>
              <a:pPr algn="r"/>
              <a:r>
                <a:rPr lang="en-US" sz="1400" b="1" dirty="0">
                  <a:latin typeface="Arial" panose="020B0604020202020204" pitchFamily="34" charset="0"/>
                  <a:cs typeface="Arial" panose="020B0604020202020204" pitchFamily="34" charset="0"/>
                </a:rPr>
                <a:t>Employees worldwide</a:t>
              </a:r>
            </a:p>
          </p:txBody>
        </p:sp>
        <p:sp>
          <p:nvSpPr>
            <p:cNvPr id="66" name="Rectangle 65">
              <a:extLst>
                <a:ext uri="{FF2B5EF4-FFF2-40B4-BE49-F238E27FC236}">
                  <a16:creationId xmlns:a16="http://schemas.microsoft.com/office/drawing/2014/main" id="{7AE5D682-F11F-4404-AE47-498B952257AB}"/>
                </a:ext>
              </a:extLst>
            </p:cNvPr>
            <p:cNvSpPr/>
            <p:nvPr/>
          </p:nvSpPr>
          <p:spPr>
            <a:xfrm>
              <a:off x="7877839" y="5514312"/>
              <a:ext cx="1338828" cy="646331"/>
            </a:xfrm>
            <a:prstGeom prst="rect">
              <a:avLst/>
            </a:prstGeom>
          </p:spPr>
          <p:txBody>
            <a:bodyPr wrap="none">
              <a:spAutoFit/>
            </a:bodyPr>
            <a:lstStyle/>
            <a:p>
              <a:r>
                <a:rPr lang="en-US" sz="3600" b="1" dirty="0">
                  <a:solidFill>
                    <a:srgbClr val="E4610C"/>
                  </a:solidFill>
                  <a:latin typeface="Arial" panose="020B0604020202020204" pitchFamily="34" charset="0"/>
                  <a:cs typeface="Arial" panose="020B0604020202020204" pitchFamily="34" charset="0"/>
                </a:rPr>
                <a:t>1,712</a:t>
              </a:r>
            </a:p>
          </p:txBody>
        </p:sp>
        <p:sp>
          <p:nvSpPr>
            <p:cNvPr id="67" name="Rectangle 66">
              <a:extLst>
                <a:ext uri="{FF2B5EF4-FFF2-40B4-BE49-F238E27FC236}">
                  <a16:creationId xmlns:a16="http://schemas.microsoft.com/office/drawing/2014/main" id="{142F2BFC-9272-4C43-8DDD-33162FFE85EC}"/>
                </a:ext>
              </a:extLst>
            </p:cNvPr>
            <p:cNvSpPr/>
            <p:nvPr/>
          </p:nvSpPr>
          <p:spPr>
            <a:xfrm>
              <a:off x="7898065" y="6040374"/>
              <a:ext cx="1407758" cy="307777"/>
            </a:xfrm>
            <a:prstGeom prst="rect">
              <a:avLst/>
            </a:prstGeom>
          </p:spPr>
          <p:txBody>
            <a:bodyPr wrap="none">
              <a:spAutoFit/>
            </a:bodyPr>
            <a:lstStyle/>
            <a:p>
              <a:pPr algn="r"/>
              <a:r>
                <a:rPr lang="en-US" sz="1400" b="1" dirty="0" err="1">
                  <a:latin typeface="Arial" panose="020B0604020202020204" pitchFamily="34" charset="0"/>
                  <a:cs typeface="Arial" panose="020B0604020202020204" pitchFamily="34" charset="0"/>
                </a:rPr>
                <a:t>Callison</a:t>
              </a:r>
              <a:r>
                <a:rPr lang="en-US" sz="1400" b="1" dirty="0">
                  <a:latin typeface="Arial" panose="020B0604020202020204" pitchFamily="34" charset="0"/>
                  <a:cs typeface="Arial" panose="020B0604020202020204" pitchFamily="34" charset="0"/>
                </a:rPr>
                <a:t>/RTKL</a:t>
              </a:r>
            </a:p>
          </p:txBody>
        </p:sp>
        <p:cxnSp>
          <p:nvCxnSpPr>
            <p:cNvPr id="69" name="Straight Connector 68">
              <a:extLst>
                <a:ext uri="{FF2B5EF4-FFF2-40B4-BE49-F238E27FC236}">
                  <a16:creationId xmlns:a16="http://schemas.microsoft.com/office/drawing/2014/main" id="{C5A593DE-03F1-475F-91C2-28192E45DFEE}"/>
                </a:ext>
              </a:extLst>
            </p:cNvPr>
            <p:cNvCxnSpPr>
              <a:cxnSpLocks/>
            </p:cNvCxnSpPr>
            <p:nvPr/>
          </p:nvCxnSpPr>
          <p:spPr>
            <a:xfrm>
              <a:off x="7979569" y="5551718"/>
              <a:ext cx="19953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34C05C48-D4FD-4119-8A5E-59A5AED56EA9}"/>
              </a:ext>
            </a:extLst>
          </p:cNvPr>
          <p:cNvGrpSpPr/>
          <p:nvPr/>
        </p:nvGrpSpPr>
        <p:grpSpPr>
          <a:xfrm>
            <a:off x="5324192" y="4919793"/>
            <a:ext cx="1595309" cy="890010"/>
            <a:chOff x="5339557" y="4509354"/>
            <a:chExt cx="1595309" cy="890010"/>
          </a:xfrm>
        </p:grpSpPr>
        <p:sp>
          <p:nvSpPr>
            <p:cNvPr id="123" name="Rectangle 122">
              <a:extLst>
                <a:ext uri="{FF2B5EF4-FFF2-40B4-BE49-F238E27FC236}">
                  <a16:creationId xmlns:a16="http://schemas.microsoft.com/office/drawing/2014/main" id="{F5B26C9A-8C7C-41F1-8342-EC0F39990454}"/>
                </a:ext>
              </a:extLst>
            </p:cNvPr>
            <p:cNvSpPr/>
            <p:nvPr/>
          </p:nvSpPr>
          <p:spPr>
            <a:xfrm>
              <a:off x="5339557" y="4509354"/>
              <a:ext cx="1595309" cy="584775"/>
            </a:xfrm>
            <a:prstGeom prst="rect">
              <a:avLst/>
            </a:prstGeom>
          </p:spPr>
          <p:txBody>
            <a:bodyPr wrap="square">
              <a:spAutoFit/>
            </a:bodyPr>
            <a:lstStyle/>
            <a:p>
              <a:r>
                <a:rPr lang="en-US" sz="3200" b="1" dirty="0">
                  <a:solidFill>
                    <a:srgbClr val="E4610C"/>
                  </a:solidFill>
                  <a:latin typeface="Arial" panose="020B0604020202020204" pitchFamily="34" charset="0"/>
                  <a:cs typeface="Arial" panose="020B0604020202020204" pitchFamily="34" charset="0"/>
                </a:rPr>
                <a:t>70+</a:t>
              </a:r>
            </a:p>
          </p:txBody>
        </p:sp>
        <p:sp>
          <p:nvSpPr>
            <p:cNvPr id="124" name="Rectangle 123">
              <a:extLst>
                <a:ext uri="{FF2B5EF4-FFF2-40B4-BE49-F238E27FC236}">
                  <a16:creationId xmlns:a16="http://schemas.microsoft.com/office/drawing/2014/main" id="{D20586AC-1F61-4A5A-ACDA-DDFCE6609202}"/>
                </a:ext>
              </a:extLst>
            </p:cNvPr>
            <p:cNvSpPr/>
            <p:nvPr/>
          </p:nvSpPr>
          <p:spPr>
            <a:xfrm>
              <a:off x="5370708" y="4968477"/>
              <a:ext cx="1399742" cy="430887"/>
            </a:xfrm>
            <a:prstGeom prst="rect">
              <a:avLst/>
            </a:prstGeom>
          </p:spPr>
          <p:txBody>
            <a:bodyPr wrap="none">
              <a:spAutoFit/>
            </a:bodyPr>
            <a:lstStyle/>
            <a:p>
              <a:r>
                <a:rPr lang="en-US" sz="1100" dirty="0">
                  <a:latin typeface="Arial" panose="020B0604020202020204" pitchFamily="34" charset="0"/>
                  <a:cs typeface="Arial" panose="020B0604020202020204" pitchFamily="34" charset="0"/>
                </a:rPr>
                <a:t>Countries with </a:t>
              </a:r>
            </a:p>
            <a:p>
              <a:r>
                <a:rPr lang="en-US" sz="1100" dirty="0">
                  <a:latin typeface="Arial" panose="020B0604020202020204" pitchFamily="34" charset="0"/>
                  <a:cs typeface="Arial" panose="020B0604020202020204" pitchFamily="34" charset="0"/>
                </a:rPr>
                <a:t>Completed projects</a:t>
              </a:r>
            </a:p>
          </p:txBody>
        </p:sp>
      </p:grpSp>
      <p:grpSp>
        <p:nvGrpSpPr>
          <p:cNvPr id="127" name="Group 126">
            <a:extLst>
              <a:ext uri="{FF2B5EF4-FFF2-40B4-BE49-F238E27FC236}">
                <a16:creationId xmlns:a16="http://schemas.microsoft.com/office/drawing/2014/main" id="{E9E36A92-0208-45CE-ABAE-385989F50C98}"/>
              </a:ext>
            </a:extLst>
          </p:cNvPr>
          <p:cNvGrpSpPr/>
          <p:nvPr/>
        </p:nvGrpSpPr>
        <p:grpSpPr>
          <a:xfrm>
            <a:off x="6803097" y="4919793"/>
            <a:ext cx="1595309" cy="890010"/>
            <a:chOff x="5339557" y="4509354"/>
            <a:chExt cx="1595309" cy="890010"/>
          </a:xfrm>
        </p:grpSpPr>
        <p:sp>
          <p:nvSpPr>
            <p:cNvPr id="128" name="Rectangle 127">
              <a:extLst>
                <a:ext uri="{FF2B5EF4-FFF2-40B4-BE49-F238E27FC236}">
                  <a16:creationId xmlns:a16="http://schemas.microsoft.com/office/drawing/2014/main" id="{FD194CD1-8FE0-4728-865A-20A539BF284D}"/>
                </a:ext>
              </a:extLst>
            </p:cNvPr>
            <p:cNvSpPr/>
            <p:nvPr/>
          </p:nvSpPr>
          <p:spPr>
            <a:xfrm>
              <a:off x="5339557" y="4509354"/>
              <a:ext cx="1595309" cy="584775"/>
            </a:xfrm>
            <a:prstGeom prst="rect">
              <a:avLst/>
            </a:prstGeom>
          </p:spPr>
          <p:txBody>
            <a:bodyPr wrap="square">
              <a:spAutoFit/>
            </a:bodyPr>
            <a:lstStyle/>
            <a:p>
              <a:r>
                <a:rPr lang="en-US" sz="3200" b="1" dirty="0">
                  <a:solidFill>
                    <a:srgbClr val="E4610C"/>
                  </a:solidFill>
                  <a:latin typeface="Arial" panose="020B0604020202020204" pitchFamily="34" charset="0"/>
                  <a:cs typeface="Arial" panose="020B0604020202020204" pitchFamily="34" charset="0"/>
                </a:rPr>
                <a:t>40+</a:t>
              </a:r>
            </a:p>
          </p:txBody>
        </p:sp>
        <p:sp>
          <p:nvSpPr>
            <p:cNvPr id="129" name="Rectangle 128">
              <a:extLst>
                <a:ext uri="{FF2B5EF4-FFF2-40B4-BE49-F238E27FC236}">
                  <a16:creationId xmlns:a16="http://schemas.microsoft.com/office/drawing/2014/main" id="{5C9B6749-DEAA-4BF4-859C-04BE2F0C14CF}"/>
                </a:ext>
              </a:extLst>
            </p:cNvPr>
            <p:cNvSpPr/>
            <p:nvPr/>
          </p:nvSpPr>
          <p:spPr>
            <a:xfrm>
              <a:off x="5370708" y="4968477"/>
              <a:ext cx="881973" cy="430887"/>
            </a:xfrm>
            <a:prstGeom prst="rect">
              <a:avLst/>
            </a:prstGeom>
          </p:spPr>
          <p:txBody>
            <a:bodyPr wrap="none">
              <a:spAutoFit/>
            </a:bodyPr>
            <a:lstStyle/>
            <a:p>
              <a:r>
                <a:rPr lang="en-US" sz="1100" dirty="0">
                  <a:latin typeface="Arial" panose="020B0604020202020204" pitchFamily="34" charset="0"/>
                  <a:cs typeface="Arial" panose="020B0604020202020204" pitchFamily="34" charset="0"/>
                </a:rPr>
                <a:t>Countries </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with offices</a:t>
              </a:r>
            </a:p>
          </p:txBody>
        </p:sp>
      </p:grpSp>
      <p:grpSp>
        <p:nvGrpSpPr>
          <p:cNvPr id="130" name="Group 129">
            <a:extLst>
              <a:ext uri="{FF2B5EF4-FFF2-40B4-BE49-F238E27FC236}">
                <a16:creationId xmlns:a16="http://schemas.microsoft.com/office/drawing/2014/main" id="{B03DC292-936C-48FD-BE95-10C744FC3607}"/>
              </a:ext>
            </a:extLst>
          </p:cNvPr>
          <p:cNvGrpSpPr/>
          <p:nvPr/>
        </p:nvGrpSpPr>
        <p:grpSpPr>
          <a:xfrm>
            <a:off x="7836957" y="4919793"/>
            <a:ext cx="1595309" cy="890010"/>
            <a:chOff x="5339557" y="4509354"/>
            <a:chExt cx="1595309" cy="890010"/>
          </a:xfrm>
        </p:grpSpPr>
        <p:sp>
          <p:nvSpPr>
            <p:cNvPr id="131" name="Rectangle 130">
              <a:extLst>
                <a:ext uri="{FF2B5EF4-FFF2-40B4-BE49-F238E27FC236}">
                  <a16:creationId xmlns:a16="http://schemas.microsoft.com/office/drawing/2014/main" id="{DB93FA03-6F4F-4AB5-94BE-95E587450DF4}"/>
                </a:ext>
              </a:extLst>
            </p:cNvPr>
            <p:cNvSpPr/>
            <p:nvPr/>
          </p:nvSpPr>
          <p:spPr>
            <a:xfrm>
              <a:off x="5339557" y="4509354"/>
              <a:ext cx="1595309" cy="584775"/>
            </a:xfrm>
            <a:prstGeom prst="rect">
              <a:avLst/>
            </a:prstGeom>
          </p:spPr>
          <p:txBody>
            <a:bodyPr wrap="square">
              <a:spAutoFit/>
            </a:bodyPr>
            <a:lstStyle/>
            <a:p>
              <a:r>
                <a:rPr lang="en-US" sz="3200" b="1" dirty="0">
                  <a:solidFill>
                    <a:srgbClr val="E4610C"/>
                  </a:solidFill>
                  <a:latin typeface="Arial" panose="020B0604020202020204" pitchFamily="34" charset="0"/>
                  <a:cs typeface="Arial" panose="020B0604020202020204" pitchFamily="34" charset="0"/>
                </a:rPr>
                <a:t>3.5B</a:t>
              </a:r>
            </a:p>
          </p:txBody>
        </p:sp>
        <p:sp>
          <p:nvSpPr>
            <p:cNvPr id="132" name="Rectangle 131">
              <a:extLst>
                <a:ext uri="{FF2B5EF4-FFF2-40B4-BE49-F238E27FC236}">
                  <a16:creationId xmlns:a16="http://schemas.microsoft.com/office/drawing/2014/main" id="{9684F56D-7AE2-445E-AFD4-17C2E930F392}"/>
                </a:ext>
              </a:extLst>
            </p:cNvPr>
            <p:cNvSpPr/>
            <p:nvPr/>
          </p:nvSpPr>
          <p:spPr>
            <a:xfrm>
              <a:off x="5370708" y="4968477"/>
              <a:ext cx="1157689" cy="430887"/>
            </a:xfrm>
            <a:prstGeom prst="rect">
              <a:avLst/>
            </a:prstGeom>
          </p:spPr>
          <p:txBody>
            <a:bodyPr wrap="none">
              <a:spAutoFit/>
            </a:bodyPr>
            <a:lstStyle/>
            <a:p>
              <a:r>
                <a:rPr lang="en-US" sz="1100" dirty="0">
                  <a:latin typeface="Arial" panose="020B0604020202020204" pitchFamily="34" charset="0"/>
                  <a:cs typeface="Arial" panose="020B0604020202020204" pitchFamily="34" charset="0"/>
                </a:rPr>
                <a:t>Euro Revenues</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in 2017</a:t>
              </a:r>
            </a:p>
          </p:txBody>
        </p:sp>
      </p:grpSp>
      <p:cxnSp>
        <p:nvCxnSpPr>
          <p:cNvPr id="134" name="Straight Connector 133">
            <a:extLst>
              <a:ext uri="{FF2B5EF4-FFF2-40B4-BE49-F238E27FC236}">
                <a16:creationId xmlns:a16="http://schemas.microsoft.com/office/drawing/2014/main" id="{6B10343E-0300-4E75-BD39-EA2A8FA20B1F}"/>
              </a:ext>
            </a:extLst>
          </p:cNvPr>
          <p:cNvCxnSpPr/>
          <p:nvPr/>
        </p:nvCxnSpPr>
        <p:spPr>
          <a:xfrm>
            <a:off x="6751139" y="5100902"/>
            <a:ext cx="0" cy="5143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8B90FE6-226B-45B3-8F62-DD7E0FC33FC3}"/>
              </a:ext>
            </a:extLst>
          </p:cNvPr>
          <p:cNvCxnSpPr/>
          <p:nvPr/>
        </p:nvCxnSpPr>
        <p:spPr>
          <a:xfrm>
            <a:off x="7770314" y="5100902"/>
            <a:ext cx="0" cy="5143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DD4D1662-8580-4E01-9DD4-3EBFC8317549}"/>
              </a:ext>
            </a:extLst>
          </p:cNvPr>
          <p:cNvPicPr>
            <a:picLocks noChangeAspect="1"/>
          </p:cNvPicPr>
          <p:nvPr/>
        </p:nvPicPr>
        <p:blipFill>
          <a:blip r:embed="rId3"/>
          <a:stretch>
            <a:fillRect/>
          </a:stretch>
        </p:blipFill>
        <p:spPr>
          <a:xfrm>
            <a:off x="19" y="-28222"/>
            <a:ext cx="12201911" cy="241622"/>
          </a:xfrm>
          <a:prstGeom prst="rect">
            <a:avLst/>
          </a:prstGeom>
        </p:spPr>
      </p:pic>
    </p:spTree>
    <p:extLst>
      <p:ext uri="{BB962C8B-B14F-4D97-AF65-F5344CB8AC3E}">
        <p14:creationId xmlns:p14="http://schemas.microsoft.com/office/powerpoint/2010/main" val="2563444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41EAD3-BC57-4F6B-BA68-92A2BB775C82}"/>
              </a:ext>
            </a:extLst>
          </p:cNvPr>
          <p:cNvSpPr/>
          <p:nvPr/>
        </p:nvSpPr>
        <p:spPr>
          <a:xfrm>
            <a:off x="744608" y="1001268"/>
            <a:ext cx="4546688" cy="1323439"/>
          </a:xfrm>
          <a:prstGeom prst="rect">
            <a:avLst/>
          </a:prstGeom>
        </p:spPr>
        <p:txBody>
          <a:bodyPr wrap="square">
            <a:spAutoFit/>
          </a:bodyPr>
          <a:lstStyle/>
          <a:p>
            <a:pPr>
              <a:lnSpc>
                <a:spcPts val="4800"/>
              </a:lnSpc>
            </a:pPr>
            <a:r>
              <a:rPr lang="en-US" sz="4600" b="1" dirty="0">
                <a:latin typeface="Arial" panose="020B0604020202020204" pitchFamily="34" charset="0"/>
                <a:cs typeface="Arial" panose="020B0604020202020204" pitchFamily="34" charset="0"/>
              </a:rPr>
              <a:t>Strong </a:t>
            </a:r>
            <a:br>
              <a:rPr lang="en-US" sz="4600" b="1" dirty="0">
                <a:latin typeface="Arial" panose="020B0604020202020204" pitchFamily="34" charset="0"/>
                <a:cs typeface="Arial" panose="020B0604020202020204" pitchFamily="34" charset="0"/>
              </a:rPr>
            </a:br>
            <a:r>
              <a:rPr lang="en-US" sz="4600" b="1" dirty="0">
                <a:latin typeface="Arial" panose="020B0604020202020204" pitchFamily="34" charset="0"/>
                <a:cs typeface="Arial" panose="020B0604020202020204" pitchFamily="34" charset="0"/>
              </a:rPr>
              <a:t>cultural values</a:t>
            </a:r>
            <a:endParaRPr lang="en-US" sz="4600" dirty="0"/>
          </a:p>
        </p:txBody>
      </p:sp>
      <p:grpSp>
        <p:nvGrpSpPr>
          <p:cNvPr id="5" name="Group 4">
            <a:extLst>
              <a:ext uri="{FF2B5EF4-FFF2-40B4-BE49-F238E27FC236}">
                <a16:creationId xmlns:a16="http://schemas.microsoft.com/office/drawing/2014/main" id="{D49E659D-70AC-4614-BA31-E94CED13DD58}"/>
              </a:ext>
            </a:extLst>
          </p:cNvPr>
          <p:cNvGrpSpPr/>
          <p:nvPr/>
        </p:nvGrpSpPr>
        <p:grpSpPr>
          <a:xfrm>
            <a:off x="5179905" y="741840"/>
            <a:ext cx="5724077" cy="5639813"/>
            <a:chOff x="4851134" y="466821"/>
            <a:chExt cx="5724077" cy="5639813"/>
          </a:xfrm>
        </p:grpSpPr>
        <p:sp>
          <p:nvSpPr>
            <p:cNvPr id="9" name="Oval 69">
              <a:extLst>
                <a:ext uri="{FF2B5EF4-FFF2-40B4-BE49-F238E27FC236}">
                  <a16:creationId xmlns:a16="http://schemas.microsoft.com/office/drawing/2014/main" id="{B66DCE0A-3279-4BE7-A456-4D5F636E0F4C}"/>
                </a:ext>
              </a:extLst>
            </p:cNvPr>
            <p:cNvSpPr>
              <a:spLocks noChangeArrowheads="1"/>
            </p:cNvSpPr>
            <p:nvPr/>
          </p:nvSpPr>
          <p:spPr bwMode="auto">
            <a:xfrm>
              <a:off x="5512694" y="1191576"/>
              <a:ext cx="4455375" cy="4457131"/>
            </a:xfrm>
            <a:prstGeom prst="ellipse">
              <a:avLst/>
            </a:prstGeom>
            <a:solidFill>
              <a:schemeClr val="accent2">
                <a:lumMod val="40000"/>
                <a:lumOff val="60000"/>
              </a:schemeClr>
            </a:solidFill>
            <a:ln w="19050">
              <a:solidFill>
                <a:schemeClr val="bg2"/>
              </a:solidFill>
              <a:prstDash val="sysDash"/>
              <a:round/>
              <a:headEnd/>
              <a:tailEnd/>
            </a:ln>
          </p:spPr>
          <p:txBody>
            <a:bodyPr wrap="none" anchor="ctr"/>
            <a:lstStyle/>
            <a:p>
              <a:pPr defTabSz="781903">
                <a:spcAft>
                  <a:spcPct val="0"/>
                </a:spcAft>
              </a:pPr>
              <a:endParaRPr lang="zh-CN" altLang="en-US" sz="1368">
                <a:solidFill>
                  <a:srgbClr val="1D1D1D"/>
                </a:solidFill>
                <a:ea typeface="SimSun" pitchFamily="2" charset="-122"/>
                <a:cs typeface="Arial" pitchFamily="34" charset="0"/>
              </a:endParaRPr>
            </a:p>
          </p:txBody>
        </p:sp>
        <p:sp>
          <p:nvSpPr>
            <p:cNvPr id="10" name="Oval 70">
              <a:extLst>
                <a:ext uri="{FF2B5EF4-FFF2-40B4-BE49-F238E27FC236}">
                  <a16:creationId xmlns:a16="http://schemas.microsoft.com/office/drawing/2014/main" id="{DC3C4BD6-2AEA-4736-A1E1-66243DA0B5E4}"/>
                </a:ext>
              </a:extLst>
            </p:cNvPr>
            <p:cNvSpPr>
              <a:spLocks noChangeArrowheads="1"/>
            </p:cNvSpPr>
            <p:nvPr>
              <p:custDataLst>
                <p:tags r:id="rId1"/>
              </p:custDataLst>
            </p:nvPr>
          </p:nvSpPr>
          <p:spPr bwMode="blackWhite">
            <a:xfrm>
              <a:off x="8179498" y="4399067"/>
              <a:ext cx="1707570" cy="1707567"/>
            </a:xfrm>
            <a:prstGeom prst="ellipse">
              <a:avLst/>
            </a:prstGeom>
            <a:solidFill>
              <a:srgbClr val="E4610C"/>
            </a:solidFill>
            <a:ln>
              <a:noFill/>
            </a:ln>
          </p:spPr>
          <p:txBody>
            <a:bodyPr anchor="b" anchorCtr="1"/>
            <a:lstStyle/>
            <a:p>
              <a:pPr algn="ctr" defTabSz="781903">
                <a:spcAft>
                  <a:spcPct val="0"/>
                </a:spcAft>
              </a:pPr>
              <a:r>
                <a:rPr lang="en-GB" sz="1197" b="1">
                  <a:solidFill>
                    <a:prstClr val="white"/>
                  </a:solidFill>
                  <a:latin typeface="Arial" panose="020B0604020202020204" pitchFamily="34" charset="0"/>
                  <a:cs typeface="Arial" panose="020B0604020202020204" pitchFamily="34" charset="0"/>
                </a:rPr>
                <a:t>Integrity</a:t>
              </a:r>
              <a:endParaRPr lang="en-GB" sz="1197" b="1" dirty="0">
                <a:solidFill>
                  <a:prstClr val="white"/>
                </a:solidFill>
                <a:latin typeface="Arial" panose="020B0604020202020204" pitchFamily="34" charset="0"/>
                <a:cs typeface="Arial" panose="020B0604020202020204" pitchFamily="34" charset="0"/>
              </a:endParaRPr>
            </a:p>
          </p:txBody>
        </p:sp>
        <p:sp>
          <p:nvSpPr>
            <p:cNvPr id="11" name="Oval 71">
              <a:extLst>
                <a:ext uri="{FF2B5EF4-FFF2-40B4-BE49-F238E27FC236}">
                  <a16:creationId xmlns:a16="http://schemas.microsoft.com/office/drawing/2014/main" id="{C1F8D3CC-DB60-4563-A06B-3D5310B5D063}"/>
                </a:ext>
              </a:extLst>
            </p:cNvPr>
            <p:cNvSpPr>
              <a:spLocks noChangeArrowheads="1"/>
            </p:cNvSpPr>
            <p:nvPr>
              <p:custDataLst>
                <p:tags r:id="rId2"/>
              </p:custDataLst>
            </p:nvPr>
          </p:nvSpPr>
          <p:spPr bwMode="blackWhite">
            <a:xfrm>
              <a:off x="5570874" y="4399067"/>
              <a:ext cx="1707570" cy="1707567"/>
            </a:xfrm>
            <a:prstGeom prst="ellipse">
              <a:avLst/>
            </a:prstGeom>
            <a:solidFill>
              <a:srgbClr val="E4610C"/>
            </a:solidFill>
            <a:ln>
              <a:noFill/>
            </a:ln>
          </p:spPr>
          <p:txBody>
            <a:bodyPr anchor="b" anchorCtr="1"/>
            <a:lstStyle/>
            <a:p>
              <a:pPr algn="ctr" defTabSz="781903">
                <a:spcAft>
                  <a:spcPct val="0"/>
                </a:spcAft>
              </a:pPr>
              <a:r>
                <a:rPr lang="en-GB" sz="1197" b="1">
                  <a:solidFill>
                    <a:prstClr val="white"/>
                  </a:solidFill>
                  <a:latin typeface="Arial" panose="020B0604020202020204" pitchFamily="34" charset="0"/>
                  <a:cs typeface="Arial" panose="020B0604020202020204" pitchFamily="34" charset="0"/>
                </a:rPr>
                <a:t>Sustainability</a:t>
              </a:r>
              <a:endParaRPr lang="en-GB" sz="1197" b="1" dirty="0">
                <a:solidFill>
                  <a:prstClr val="white"/>
                </a:solidFill>
                <a:latin typeface="Arial" panose="020B0604020202020204" pitchFamily="34" charset="0"/>
                <a:cs typeface="Arial" panose="020B0604020202020204" pitchFamily="34" charset="0"/>
              </a:endParaRPr>
            </a:p>
          </p:txBody>
        </p:sp>
        <p:sp>
          <p:nvSpPr>
            <p:cNvPr id="12" name="Oval 72">
              <a:extLst>
                <a:ext uri="{FF2B5EF4-FFF2-40B4-BE49-F238E27FC236}">
                  <a16:creationId xmlns:a16="http://schemas.microsoft.com/office/drawing/2014/main" id="{4F7A3E16-08D1-484D-8F53-73F8ABA39A09}"/>
                </a:ext>
              </a:extLst>
            </p:cNvPr>
            <p:cNvSpPr>
              <a:spLocks noChangeArrowheads="1"/>
            </p:cNvSpPr>
            <p:nvPr>
              <p:custDataLst>
                <p:tags r:id="rId3"/>
              </p:custDataLst>
            </p:nvPr>
          </p:nvSpPr>
          <p:spPr bwMode="blackWhite">
            <a:xfrm>
              <a:off x="8867641" y="2322347"/>
              <a:ext cx="1707570" cy="1707570"/>
            </a:xfrm>
            <a:prstGeom prst="ellipse">
              <a:avLst/>
            </a:prstGeom>
            <a:solidFill>
              <a:srgbClr val="E4610C"/>
            </a:solidFill>
            <a:ln>
              <a:noFill/>
            </a:ln>
          </p:spPr>
          <p:txBody>
            <a:bodyPr anchor="b" anchorCtr="1"/>
            <a:lstStyle/>
            <a:p>
              <a:pPr algn="ctr" defTabSz="781903">
                <a:spcAft>
                  <a:spcPct val="0"/>
                </a:spcAft>
              </a:pPr>
              <a:r>
                <a:rPr lang="en-GB" sz="1100" b="1">
                  <a:solidFill>
                    <a:prstClr val="white"/>
                  </a:solidFill>
                  <a:latin typeface="Arial" panose="020B0604020202020204" pitchFamily="34" charset="0"/>
                  <a:cs typeface="Arial" panose="020B0604020202020204" pitchFamily="34" charset="0"/>
                </a:rPr>
                <a:t>Client Success</a:t>
              </a:r>
              <a:endParaRPr lang="en-GB" sz="1100" b="1" dirty="0">
                <a:solidFill>
                  <a:prstClr val="white"/>
                </a:solidFill>
                <a:latin typeface="Arial" panose="020B0604020202020204" pitchFamily="34" charset="0"/>
                <a:cs typeface="Arial" panose="020B0604020202020204" pitchFamily="34" charset="0"/>
              </a:endParaRPr>
            </a:p>
          </p:txBody>
        </p:sp>
        <p:sp>
          <p:nvSpPr>
            <p:cNvPr id="13" name="Oval 73">
              <a:extLst>
                <a:ext uri="{FF2B5EF4-FFF2-40B4-BE49-F238E27FC236}">
                  <a16:creationId xmlns:a16="http://schemas.microsoft.com/office/drawing/2014/main" id="{69F4A0D2-4104-4E4A-AE0C-2EAE37FE7B01}"/>
                </a:ext>
              </a:extLst>
            </p:cNvPr>
            <p:cNvSpPr>
              <a:spLocks noChangeArrowheads="1"/>
            </p:cNvSpPr>
            <p:nvPr>
              <p:custDataLst>
                <p:tags r:id="rId4"/>
              </p:custDataLst>
            </p:nvPr>
          </p:nvSpPr>
          <p:spPr bwMode="blackWhite">
            <a:xfrm>
              <a:off x="4851134" y="2322347"/>
              <a:ext cx="1707570" cy="1707570"/>
            </a:xfrm>
            <a:prstGeom prst="ellipse">
              <a:avLst/>
            </a:prstGeom>
            <a:solidFill>
              <a:srgbClr val="E4610C"/>
            </a:solidFill>
            <a:ln>
              <a:noFill/>
            </a:ln>
          </p:spPr>
          <p:txBody>
            <a:bodyPr anchor="b" anchorCtr="1"/>
            <a:lstStyle/>
            <a:p>
              <a:pPr algn="ctr" defTabSz="781903">
                <a:spcAft>
                  <a:spcPct val="0"/>
                </a:spcAft>
              </a:pPr>
              <a:r>
                <a:rPr lang="en-GB" sz="1197" b="1">
                  <a:solidFill>
                    <a:prstClr val="white"/>
                  </a:solidFill>
                  <a:latin typeface="Arial" panose="020B0604020202020204" pitchFamily="34" charset="0"/>
                  <a:cs typeface="Arial" panose="020B0604020202020204" pitchFamily="34" charset="0"/>
                </a:rPr>
                <a:t>Collaboration</a:t>
              </a:r>
              <a:endParaRPr lang="en-GB" sz="1197" b="1" dirty="0">
                <a:solidFill>
                  <a:prstClr val="white"/>
                </a:solidFill>
                <a:latin typeface="Arial" panose="020B0604020202020204" pitchFamily="34" charset="0"/>
                <a:cs typeface="Arial" panose="020B0604020202020204" pitchFamily="34" charset="0"/>
              </a:endParaRPr>
            </a:p>
          </p:txBody>
        </p:sp>
        <p:sp>
          <p:nvSpPr>
            <p:cNvPr id="14" name="Oval 74">
              <a:extLst>
                <a:ext uri="{FF2B5EF4-FFF2-40B4-BE49-F238E27FC236}">
                  <a16:creationId xmlns:a16="http://schemas.microsoft.com/office/drawing/2014/main" id="{20B52151-8BFC-4260-B625-CCD841E5B30E}"/>
                </a:ext>
              </a:extLst>
            </p:cNvPr>
            <p:cNvSpPr>
              <a:spLocks noChangeArrowheads="1"/>
            </p:cNvSpPr>
            <p:nvPr>
              <p:custDataLst>
                <p:tags r:id="rId5"/>
              </p:custDataLst>
            </p:nvPr>
          </p:nvSpPr>
          <p:spPr bwMode="blackWhite">
            <a:xfrm>
              <a:off x="6840077" y="466821"/>
              <a:ext cx="1707570" cy="1707567"/>
            </a:xfrm>
            <a:prstGeom prst="ellipse">
              <a:avLst/>
            </a:prstGeom>
            <a:solidFill>
              <a:srgbClr val="E4610C"/>
            </a:solidFill>
            <a:ln>
              <a:noFill/>
            </a:ln>
          </p:spPr>
          <p:txBody>
            <a:bodyPr anchor="b" anchorCtr="1"/>
            <a:lstStyle/>
            <a:p>
              <a:pPr algn="ctr" defTabSz="781903">
                <a:spcAft>
                  <a:spcPct val="0"/>
                </a:spcAft>
              </a:pPr>
              <a:r>
                <a:rPr lang="en-GB" sz="1197" b="1" dirty="0">
                  <a:solidFill>
                    <a:prstClr val="white"/>
                  </a:solidFill>
                  <a:latin typeface="Arial" panose="020B0604020202020204" pitchFamily="34" charset="0"/>
                  <a:cs typeface="Arial" panose="020B0604020202020204" pitchFamily="34" charset="0"/>
                </a:rPr>
                <a:t>People First</a:t>
              </a:r>
            </a:p>
          </p:txBody>
        </p:sp>
        <p:pic>
          <p:nvPicPr>
            <p:cNvPr id="15" name="Picture 14" descr="A picture containing clipart&#10;&#10;Description automatically generated">
              <a:extLst>
                <a:ext uri="{FF2B5EF4-FFF2-40B4-BE49-F238E27FC236}">
                  <a16:creationId xmlns:a16="http://schemas.microsoft.com/office/drawing/2014/main" id="{BBA41856-08C2-45A8-A2DB-F19F69ACE3BB}"/>
                </a:ext>
              </a:extLst>
            </p:cNvPr>
            <p:cNvPicPr>
              <a:picLocks noChangeAspect="1"/>
            </p:cNvPicPr>
            <p:nvPr/>
          </p:nvPicPr>
          <p:blipFill>
            <a:blip r:embed="rId7"/>
            <a:stretch>
              <a:fillRect/>
            </a:stretch>
          </p:blipFill>
          <p:spPr>
            <a:xfrm>
              <a:off x="7173162" y="667578"/>
              <a:ext cx="1006336" cy="1043153"/>
            </a:xfrm>
            <a:prstGeom prst="rect">
              <a:avLst/>
            </a:prstGeom>
          </p:spPr>
        </p:pic>
        <p:pic>
          <p:nvPicPr>
            <p:cNvPr id="16" name="Picture 15">
              <a:extLst>
                <a:ext uri="{FF2B5EF4-FFF2-40B4-BE49-F238E27FC236}">
                  <a16:creationId xmlns:a16="http://schemas.microsoft.com/office/drawing/2014/main" id="{70F422DE-3945-40C5-BD16-CAB51973C776}"/>
                </a:ext>
              </a:extLst>
            </p:cNvPr>
            <p:cNvPicPr>
              <a:picLocks noChangeAspect="1"/>
            </p:cNvPicPr>
            <p:nvPr/>
          </p:nvPicPr>
          <p:blipFill>
            <a:blip r:embed="rId8"/>
            <a:stretch>
              <a:fillRect/>
            </a:stretch>
          </p:blipFill>
          <p:spPr>
            <a:xfrm>
              <a:off x="9258681" y="2578243"/>
              <a:ext cx="926768" cy="960675"/>
            </a:xfrm>
            <a:prstGeom prst="rect">
              <a:avLst/>
            </a:prstGeom>
          </p:spPr>
        </p:pic>
        <p:pic>
          <p:nvPicPr>
            <p:cNvPr id="17" name="Picture 16">
              <a:extLst>
                <a:ext uri="{FF2B5EF4-FFF2-40B4-BE49-F238E27FC236}">
                  <a16:creationId xmlns:a16="http://schemas.microsoft.com/office/drawing/2014/main" id="{6158108D-80CB-45E6-B466-E36CAAAA66A0}"/>
                </a:ext>
              </a:extLst>
            </p:cNvPr>
            <p:cNvPicPr>
              <a:picLocks noChangeAspect="1"/>
            </p:cNvPicPr>
            <p:nvPr/>
          </p:nvPicPr>
          <p:blipFill>
            <a:blip r:embed="rId9"/>
            <a:stretch>
              <a:fillRect/>
            </a:stretch>
          </p:blipFill>
          <p:spPr>
            <a:xfrm>
              <a:off x="8547647" y="4623122"/>
              <a:ext cx="989388" cy="1025586"/>
            </a:xfrm>
            <a:prstGeom prst="rect">
              <a:avLst/>
            </a:prstGeom>
          </p:spPr>
        </p:pic>
        <p:pic>
          <p:nvPicPr>
            <p:cNvPr id="18" name="Picture 17">
              <a:extLst>
                <a:ext uri="{FF2B5EF4-FFF2-40B4-BE49-F238E27FC236}">
                  <a16:creationId xmlns:a16="http://schemas.microsoft.com/office/drawing/2014/main" id="{EB34EE32-0907-4311-9521-6F6AB3C6752F}"/>
                </a:ext>
              </a:extLst>
            </p:cNvPr>
            <p:cNvPicPr>
              <a:picLocks noChangeAspect="1"/>
            </p:cNvPicPr>
            <p:nvPr/>
          </p:nvPicPr>
          <p:blipFill>
            <a:blip r:embed="rId10"/>
            <a:stretch>
              <a:fillRect/>
            </a:stretch>
          </p:blipFill>
          <p:spPr>
            <a:xfrm>
              <a:off x="5905025" y="4623122"/>
              <a:ext cx="989388" cy="1025585"/>
            </a:xfrm>
            <a:prstGeom prst="rect">
              <a:avLst/>
            </a:prstGeom>
          </p:spPr>
        </p:pic>
        <p:pic>
          <p:nvPicPr>
            <p:cNvPr id="19" name="Picture 18">
              <a:extLst>
                <a:ext uri="{FF2B5EF4-FFF2-40B4-BE49-F238E27FC236}">
                  <a16:creationId xmlns:a16="http://schemas.microsoft.com/office/drawing/2014/main" id="{5510C74A-9389-4C55-B152-D51E7ED7CA9B}"/>
                </a:ext>
              </a:extLst>
            </p:cNvPr>
            <p:cNvPicPr>
              <a:picLocks noChangeAspect="1"/>
            </p:cNvPicPr>
            <p:nvPr/>
          </p:nvPicPr>
          <p:blipFill>
            <a:blip r:embed="rId11"/>
            <a:stretch>
              <a:fillRect/>
            </a:stretch>
          </p:blipFill>
          <p:spPr>
            <a:xfrm>
              <a:off x="5179905" y="2536162"/>
              <a:ext cx="989388" cy="1025585"/>
            </a:xfrm>
            <a:prstGeom prst="rect">
              <a:avLst/>
            </a:prstGeom>
          </p:spPr>
        </p:pic>
      </p:grpSp>
      <p:pic>
        <p:nvPicPr>
          <p:cNvPr id="20" name="Picture 19">
            <a:extLst>
              <a:ext uri="{FF2B5EF4-FFF2-40B4-BE49-F238E27FC236}">
                <a16:creationId xmlns:a16="http://schemas.microsoft.com/office/drawing/2014/main" id="{982E234E-8B06-47BB-AC7C-72260257D9DD}"/>
              </a:ext>
            </a:extLst>
          </p:cNvPr>
          <p:cNvPicPr>
            <a:picLocks noChangeAspect="1"/>
          </p:cNvPicPr>
          <p:nvPr/>
        </p:nvPicPr>
        <p:blipFill>
          <a:blip r:embed="rId12"/>
          <a:stretch>
            <a:fillRect/>
          </a:stretch>
        </p:blipFill>
        <p:spPr>
          <a:xfrm>
            <a:off x="19" y="-28222"/>
            <a:ext cx="12201911" cy="241622"/>
          </a:xfrm>
          <a:prstGeom prst="rect">
            <a:avLst/>
          </a:prstGeom>
        </p:spPr>
      </p:pic>
    </p:spTree>
    <p:extLst>
      <p:ext uri="{BB962C8B-B14F-4D97-AF65-F5344CB8AC3E}">
        <p14:creationId xmlns:p14="http://schemas.microsoft.com/office/powerpoint/2010/main" val="3247242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3B538-A8F8-47BA-99D8-0B0C41039813}"/>
              </a:ext>
            </a:extLst>
          </p:cNvPr>
          <p:cNvSpPr/>
          <p:nvPr/>
        </p:nvSpPr>
        <p:spPr>
          <a:xfrm>
            <a:off x="0" y="-28222"/>
            <a:ext cx="12201930" cy="4409722"/>
          </a:xfrm>
          <a:prstGeom prst="rect">
            <a:avLst/>
          </a:prstGeom>
          <a:solidFill>
            <a:srgbClr val="B3B3B3">
              <a:alpha val="3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4B618D-E7CB-4E38-B1C5-A8632D9310C9}"/>
              </a:ext>
            </a:extLst>
          </p:cNvPr>
          <p:cNvSpPr txBox="1"/>
          <p:nvPr/>
        </p:nvSpPr>
        <p:spPr>
          <a:xfrm>
            <a:off x="723900" y="4877334"/>
            <a:ext cx="10744199" cy="1169551"/>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Water</a:t>
            </a:r>
            <a:r>
              <a:rPr lang="en-US" sz="1400" dirty="0">
                <a:latin typeface="Arial" panose="020B0604020202020204" pitchFamily="34" charset="0"/>
                <a:cs typeface="Arial" panose="020B0604020202020204" pitchFamily="34" charset="0"/>
              </a:rPr>
              <a:t> focuses on the entire water cycle; from source to tap and then back to nature. Through our wealth of experience in the water sector, Arcadis specialist teams of engineers, scientists, and consultants are uniquely positioned to provide safe and secure water technology and innovations that are built to withstand the demand of a rapidly changing world. In addition, our water management capabilities, originating from our Dutch heritage of living with the sea, are world-renowned and are now applied in many coastal areas around the world to increase urban resilience. Arcadis is a global top-five player in water services.</a:t>
            </a:r>
          </a:p>
        </p:txBody>
      </p:sp>
      <p:pic>
        <p:nvPicPr>
          <p:cNvPr id="8" name="Picture 7">
            <a:extLst>
              <a:ext uri="{FF2B5EF4-FFF2-40B4-BE49-F238E27FC236}">
                <a16:creationId xmlns:a16="http://schemas.microsoft.com/office/drawing/2014/main" id="{58110EA4-CCFD-44BC-8CE8-7F00368E2439}"/>
              </a:ext>
            </a:extLst>
          </p:cNvPr>
          <p:cNvPicPr>
            <a:picLocks noChangeAspect="1"/>
          </p:cNvPicPr>
          <p:nvPr/>
        </p:nvPicPr>
        <p:blipFill>
          <a:blip r:embed="rId3"/>
          <a:stretch>
            <a:fillRect/>
          </a:stretch>
        </p:blipFill>
        <p:spPr>
          <a:xfrm>
            <a:off x="733741" y="1000070"/>
            <a:ext cx="10734358" cy="3602627"/>
          </a:xfrm>
          <a:prstGeom prst="rect">
            <a:avLst/>
          </a:prstGeom>
        </p:spPr>
      </p:pic>
      <p:pic>
        <p:nvPicPr>
          <p:cNvPr id="6" name="Picture 5">
            <a:extLst>
              <a:ext uri="{FF2B5EF4-FFF2-40B4-BE49-F238E27FC236}">
                <a16:creationId xmlns:a16="http://schemas.microsoft.com/office/drawing/2014/main" id="{8DECB950-9837-498F-89B3-0468A9588189}"/>
              </a:ext>
            </a:extLst>
          </p:cNvPr>
          <p:cNvPicPr>
            <a:picLocks noChangeAspect="1"/>
          </p:cNvPicPr>
          <p:nvPr/>
        </p:nvPicPr>
        <p:blipFill>
          <a:blip r:embed="rId4"/>
          <a:stretch>
            <a:fillRect/>
          </a:stretch>
        </p:blipFill>
        <p:spPr>
          <a:xfrm>
            <a:off x="19" y="-28222"/>
            <a:ext cx="12201911" cy="241622"/>
          </a:xfrm>
          <a:prstGeom prst="rect">
            <a:avLst/>
          </a:prstGeom>
        </p:spPr>
      </p:pic>
    </p:spTree>
    <p:extLst>
      <p:ext uri="{BB962C8B-B14F-4D97-AF65-F5344CB8AC3E}">
        <p14:creationId xmlns:p14="http://schemas.microsoft.com/office/powerpoint/2010/main" val="13312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OvalShape"/>
</p:tagLst>
</file>

<file path=ppt/tags/tag2.xml><?xml version="1.0" encoding="utf-8"?>
<p:tagLst xmlns:a="http://schemas.openxmlformats.org/drawingml/2006/main" xmlns:r="http://schemas.openxmlformats.org/officeDocument/2006/relationships" xmlns:p="http://schemas.openxmlformats.org/presentationml/2006/main">
  <p:tag name="NAME" val="OvalShape"/>
</p:tagLst>
</file>

<file path=ppt/tags/tag3.xml><?xml version="1.0" encoding="utf-8"?>
<p:tagLst xmlns:a="http://schemas.openxmlformats.org/drawingml/2006/main" xmlns:r="http://schemas.openxmlformats.org/officeDocument/2006/relationships" xmlns:p="http://schemas.openxmlformats.org/presentationml/2006/main">
  <p:tag name="NAME" val="OvalShape"/>
</p:tagLst>
</file>

<file path=ppt/tags/tag4.xml><?xml version="1.0" encoding="utf-8"?>
<p:tagLst xmlns:a="http://schemas.openxmlformats.org/drawingml/2006/main" xmlns:r="http://schemas.openxmlformats.org/officeDocument/2006/relationships" xmlns:p="http://schemas.openxmlformats.org/presentationml/2006/main">
  <p:tag name="NAME" val="OvalShape"/>
</p:tagLst>
</file>

<file path=ppt/tags/tag5.xml><?xml version="1.0" encoding="utf-8"?>
<p:tagLst xmlns:a="http://schemas.openxmlformats.org/drawingml/2006/main" xmlns:r="http://schemas.openxmlformats.org/officeDocument/2006/relationships" xmlns:p="http://schemas.openxmlformats.org/presentationml/2006/main">
  <p:tag name="NAME" val="OvalShape"/>
</p:tagLst>
</file>

<file path=ppt/theme/theme1.xml><?xml version="1.0" encoding="utf-8"?>
<a:theme xmlns:a="http://schemas.openxmlformats.org/drawingml/2006/main" name="Arcadis Master w Kicker">
  <a:themeElements>
    <a:clrScheme name="01 Arcadis Branding">
      <a:dk1>
        <a:srgbClr val="1D1D1D"/>
      </a:dk1>
      <a:lt1>
        <a:sysClr val="window" lastClr="FFFFFF"/>
      </a:lt1>
      <a:dk2>
        <a:srgbClr val="55575A"/>
      </a:dk2>
      <a:lt2>
        <a:srgbClr val="B3B3B3"/>
      </a:lt2>
      <a:accent1>
        <a:srgbClr val="E4610F"/>
      </a:accent1>
      <a:accent2>
        <a:srgbClr val="0DA642"/>
      </a:accent2>
      <a:accent3>
        <a:srgbClr val="F8DA40"/>
      </a:accent3>
      <a:accent4>
        <a:srgbClr val="00A9E4"/>
      </a:accent4>
      <a:accent5>
        <a:srgbClr val="C3D200"/>
      </a:accent5>
      <a:accent6>
        <a:srgbClr val="E41F13"/>
      </a:accent6>
      <a:hlink>
        <a:srgbClr val="2E75B5"/>
      </a:hlink>
      <a:folHlink>
        <a:srgbClr val="6F3B55"/>
      </a:folHlink>
    </a:clrScheme>
    <a:fontScheme name="ARCAD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2"/>
          </a:solidFill>
          <a:headEnd type="none"/>
          <a:tailEnd type="none"/>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nSpc>
            <a:spcPct val="90000"/>
          </a:lnSpc>
          <a:spcBef>
            <a:spcPts val="200"/>
          </a:spcBef>
          <a:spcAft>
            <a:spcPts val="400"/>
          </a:spcAft>
          <a:defRPr dirty="0" smtClean="0"/>
        </a:defPPr>
      </a:lstStyle>
    </a:txDef>
  </a:objectDefaults>
  <a:extraClrSchemeLst/>
  <a:extLst>
    <a:ext uri="{05A4C25C-085E-4340-85A3-A5531E510DB2}">
      <thm15:themeFamily xmlns:thm15="http://schemas.microsoft.com/office/thememl/2012/main" name="Presentation_Master_ANA_Widescreen" id="{D870FDA3-2121-4AC2-A377-94693B8DA4AB}" vid="{8CC7021E-850F-49E0-9186-7CC12B651E5A}"/>
    </a:ext>
  </a:extLst>
</a:theme>
</file>

<file path=ppt/theme/theme2.xml><?xml version="1.0" encoding="utf-8"?>
<a:theme xmlns:a="http://schemas.openxmlformats.org/drawingml/2006/main" name="NO LOGO Arcadis Master w Kicker">
  <a:themeElements>
    <a:clrScheme name="01 Arcadis Branding">
      <a:dk1>
        <a:srgbClr val="1D1D1D"/>
      </a:dk1>
      <a:lt1>
        <a:sysClr val="window" lastClr="FFFFFF"/>
      </a:lt1>
      <a:dk2>
        <a:srgbClr val="55575A"/>
      </a:dk2>
      <a:lt2>
        <a:srgbClr val="B3B3B3"/>
      </a:lt2>
      <a:accent1>
        <a:srgbClr val="E4610F"/>
      </a:accent1>
      <a:accent2>
        <a:srgbClr val="0DA642"/>
      </a:accent2>
      <a:accent3>
        <a:srgbClr val="F8DA40"/>
      </a:accent3>
      <a:accent4>
        <a:srgbClr val="00A9E4"/>
      </a:accent4>
      <a:accent5>
        <a:srgbClr val="C3D200"/>
      </a:accent5>
      <a:accent6>
        <a:srgbClr val="E41F13"/>
      </a:accent6>
      <a:hlink>
        <a:srgbClr val="2E75B5"/>
      </a:hlink>
      <a:folHlink>
        <a:srgbClr val="6F3B55"/>
      </a:folHlink>
    </a:clrScheme>
    <a:fontScheme name="ARCAD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2"/>
          </a:solidFill>
          <a:headEnd type="none"/>
          <a:tailEnd type="none"/>
        </a:ln>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rtlCol="0">
        <a:spAutoFit/>
      </a:bodyPr>
      <a:lstStyle>
        <a:defPPr>
          <a:lnSpc>
            <a:spcPct val="90000"/>
          </a:lnSpc>
          <a:spcBef>
            <a:spcPts val="200"/>
          </a:spcBef>
          <a:spcAft>
            <a:spcPts val="400"/>
          </a:spcAft>
          <a:defRPr dirty="0" smtClean="0"/>
        </a:defPPr>
      </a:lstStyle>
    </a:txDef>
  </a:objectDefaults>
  <a:extraClrSchemeLst/>
  <a:extLst>
    <a:ext uri="{05A4C25C-085E-4340-85A3-A5531E510DB2}">
      <thm15:themeFamily xmlns:thm15="http://schemas.microsoft.com/office/thememl/2012/main" name="Presentation_Master_ANA_Widescreen" id="{D870FDA3-2121-4AC2-A377-94693B8DA4AB}" vid="{5436F9B1-49DD-4C4E-B905-74975E523CC6}"/>
    </a:ext>
  </a:extLst>
</a:theme>
</file>

<file path=ppt/theme/theme3.xml><?xml version="1.0" encoding="utf-8"?>
<a:theme xmlns:a="http://schemas.openxmlformats.org/drawingml/2006/main" name="Arcadis Master">
  <a:themeElements>
    <a:clrScheme name="Arcadis2015">
      <a:dk1>
        <a:srgbClr val="1D1D1D"/>
      </a:dk1>
      <a:lt1>
        <a:sysClr val="window" lastClr="FFFFFF"/>
      </a:lt1>
      <a:dk2>
        <a:srgbClr val="55575A"/>
      </a:dk2>
      <a:lt2>
        <a:srgbClr val="B3B3B3"/>
      </a:lt2>
      <a:accent1>
        <a:srgbClr val="E4610F"/>
      </a:accent1>
      <a:accent2>
        <a:srgbClr val="0DA642"/>
      </a:accent2>
      <a:accent3>
        <a:srgbClr val="F8DA40"/>
      </a:accent3>
      <a:accent4>
        <a:srgbClr val="00A9E4"/>
      </a:accent4>
      <a:accent5>
        <a:srgbClr val="C3D200"/>
      </a:accent5>
      <a:accent6>
        <a:srgbClr val="E41F13"/>
      </a:accent6>
      <a:hlink>
        <a:srgbClr val="2E75B5"/>
      </a:hlink>
      <a:folHlink>
        <a:srgbClr val="6F3B55"/>
      </a:folHlink>
    </a:clrScheme>
    <a:fontScheme name="ARCAD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2"/>
          </a:solidFill>
          <a:headEnd type="none"/>
          <a:tailEnd type="none"/>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nSpc>
            <a:spcPct val="90000"/>
          </a:lnSpc>
          <a:spcBef>
            <a:spcPts val="200"/>
          </a:spcBef>
          <a:spcAft>
            <a:spcPts val="400"/>
          </a:spcAft>
          <a:defRPr dirty="0" smtClean="0"/>
        </a:defPPr>
      </a:lstStyle>
    </a:txDef>
  </a:objectDefaults>
  <a:extraClrSchemeLst/>
  <a:extLst>
    <a:ext uri="{05A4C25C-085E-4340-85A3-A5531E510DB2}">
      <thm15:themeFamily xmlns:thm15="http://schemas.microsoft.com/office/thememl/2012/main" name="Presentation_Master_ANA_Standard" id="{E64ADE7F-95A2-4727-8A8E-173AF41443E9}" vid="{14D53CF9-706B-4685-B687-A7D2E2397991}"/>
    </a:ext>
  </a:extLst>
</a:theme>
</file>

<file path=ppt/theme/theme4.xml><?xml version="1.0" encoding="utf-8"?>
<a:theme xmlns:a="http://schemas.openxmlformats.org/drawingml/2006/main" name="1_Arcadis Master w Kicker">
  <a:themeElements>
    <a:clrScheme name="01 Arcadis Branding">
      <a:dk1>
        <a:srgbClr val="1D1D1D"/>
      </a:dk1>
      <a:lt1>
        <a:sysClr val="window" lastClr="FFFFFF"/>
      </a:lt1>
      <a:dk2>
        <a:srgbClr val="55575A"/>
      </a:dk2>
      <a:lt2>
        <a:srgbClr val="B3B3B3"/>
      </a:lt2>
      <a:accent1>
        <a:srgbClr val="E4610F"/>
      </a:accent1>
      <a:accent2>
        <a:srgbClr val="0DA642"/>
      </a:accent2>
      <a:accent3>
        <a:srgbClr val="F8DA40"/>
      </a:accent3>
      <a:accent4>
        <a:srgbClr val="00A9E4"/>
      </a:accent4>
      <a:accent5>
        <a:srgbClr val="C3D200"/>
      </a:accent5>
      <a:accent6>
        <a:srgbClr val="E41F13"/>
      </a:accent6>
      <a:hlink>
        <a:srgbClr val="2E75B5"/>
      </a:hlink>
      <a:folHlink>
        <a:srgbClr val="6F3B55"/>
      </a:folHlink>
    </a:clrScheme>
    <a:fontScheme name="ARCAD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2"/>
          </a:solidFill>
          <a:headEnd type="none"/>
          <a:tailEnd type="none"/>
        </a:ln>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rtlCol="0">
        <a:spAutoFit/>
      </a:bodyPr>
      <a:lstStyle>
        <a:defPPr>
          <a:lnSpc>
            <a:spcPct val="90000"/>
          </a:lnSpc>
          <a:spcBef>
            <a:spcPts val="200"/>
          </a:spcBef>
          <a:spcAft>
            <a:spcPts val="400"/>
          </a:spcAft>
          <a:defRPr dirty="0" smtClean="0"/>
        </a:defPPr>
      </a:lstStyle>
    </a:txDef>
  </a:objectDefaults>
  <a:extraClrSchemeLst/>
  <a:extLst>
    <a:ext uri="{05A4C25C-085E-4340-85A3-A5531E510DB2}">
      <thm15:themeFamily xmlns:thm15="http://schemas.microsoft.com/office/thememl/2012/main" name="Prebuilt_Graphics_Widescreen" id="{BE5E52EB-DA6F-454B-8D05-5BD83FA8C816}" vid="{3D4AA22F-53E5-48C8-A705-132042FBEBC8}"/>
    </a:ext>
  </a:extLst>
</a:theme>
</file>

<file path=ppt/theme/theme5.xml><?xml version="1.0" encoding="utf-8"?>
<a:theme xmlns:a="http://schemas.openxmlformats.org/drawingml/2006/main" name="2_Arcadis Master w Kicker">
  <a:themeElements>
    <a:clrScheme name="01 Arcadis Branding">
      <a:dk1>
        <a:srgbClr val="1D1D1D"/>
      </a:dk1>
      <a:lt1>
        <a:sysClr val="window" lastClr="FFFFFF"/>
      </a:lt1>
      <a:dk2>
        <a:srgbClr val="55575A"/>
      </a:dk2>
      <a:lt2>
        <a:srgbClr val="B3B3B3"/>
      </a:lt2>
      <a:accent1>
        <a:srgbClr val="E4610F"/>
      </a:accent1>
      <a:accent2>
        <a:srgbClr val="0DA642"/>
      </a:accent2>
      <a:accent3>
        <a:srgbClr val="F8DA40"/>
      </a:accent3>
      <a:accent4>
        <a:srgbClr val="00A9E4"/>
      </a:accent4>
      <a:accent5>
        <a:srgbClr val="C3D200"/>
      </a:accent5>
      <a:accent6>
        <a:srgbClr val="E41F13"/>
      </a:accent6>
      <a:hlink>
        <a:srgbClr val="2E75B5"/>
      </a:hlink>
      <a:folHlink>
        <a:srgbClr val="6F3B55"/>
      </a:folHlink>
    </a:clrScheme>
    <a:fontScheme name="ARCAD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2"/>
          </a:solidFill>
          <a:headEnd type="none"/>
          <a:tailEnd type="none"/>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nSpc>
            <a:spcPct val="90000"/>
          </a:lnSpc>
          <a:spcBef>
            <a:spcPts val="200"/>
          </a:spcBef>
          <a:spcAft>
            <a:spcPts val="400"/>
          </a:spcAft>
          <a:defRPr dirty="0" smtClean="0"/>
        </a:defPPr>
      </a:lstStyle>
    </a:txDef>
  </a:objectDefaults>
  <a:extraClrSchemeLst/>
  <a:extLst>
    <a:ext uri="{05A4C25C-085E-4340-85A3-A5531E510DB2}">
      <thm15:themeFamily xmlns:thm15="http://schemas.microsoft.com/office/thememl/2012/main" name="Presentation_Master_ANA_Widescreen" id="{68AB4DAE-8B3B-4585-A960-416D5E1C542B}" vid="{174146AA-A5F5-4F9A-9CBC-8202D247C7BB}"/>
    </a:ext>
  </a:extLst>
</a:theme>
</file>

<file path=ppt/theme/theme6.xml><?xml version="1.0" encoding="utf-8"?>
<a:theme xmlns:a="http://schemas.openxmlformats.org/drawingml/2006/main" name="Office Theme">
  <a:themeElements>
    <a:clrScheme name="Arcadis2015">
      <a:dk1>
        <a:sysClr val="windowText" lastClr="000000"/>
      </a:dk1>
      <a:lt1>
        <a:sysClr val="window" lastClr="FFFFFF"/>
      </a:lt1>
      <a:dk2>
        <a:srgbClr val="55575A"/>
      </a:dk2>
      <a:lt2>
        <a:srgbClr val="B3B3B3"/>
      </a:lt2>
      <a:accent1>
        <a:srgbClr val="E4610F"/>
      </a:accent1>
      <a:accent2>
        <a:srgbClr val="00A9E4"/>
      </a:accent2>
      <a:accent3>
        <a:srgbClr val="E41F13"/>
      </a:accent3>
      <a:accent4>
        <a:srgbClr val="0DA642"/>
      </a:accent4>
      <a:accent5>
        <a:srgbClr val="F8DA40"/>
      </a:accent5>
      <a:accent6>
        <a:srgbClr val="C3D200"/>
      </a:accent6>
      <a:hlink>
        <a:srgbClr val="2E75B5"/>
      </a:hlink>
      <a:folHlink>
        <a:srgbClr val="6F3B5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Arcadis2015">
      <a:dk1>
        <a:sysClr val="windowText" lastClr="000000"/>
      </a:dk1>
      <a:lt1>
        <a:sysClr val="window" lastClr="FFFFFF"/>
      </a:lt1>
      <a:dk2>
        <a:srgbClr val="55575A"/>
      </a:dk2>
      <a:lt2>
        <a:srgbClr val="B3B3B3"/>
      </a:lt2>
      <a:accent1>
        <a:srgbClr val="E4610F"/>
      </a:accent1>
      <a:accent2>
        <a:srgbClr val="00A9E4"/>
      </a:accent2>
      <a:accent3>
        <a:srgbClr val="E41F13"/>
      </a:accent3>
      <a:accent4>
        <a:srgbClr val="0DA642"/>
      </a:accent4>
      <a:accent5>
        <a:srgbClr val="F8DA40"/>
      </a:accent5>
      <a:accent6>
        <a:srgbClr val="C3D200"/>
      </a:accent6>
      <a:hlink>
        <a:srgbClr val="2E75B5"/>
      </a:hlink>
      <a:folHlink>
        <a:srgbClr val="6F3B5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A75836388195747833855717EA49C1B" ma:contentTypeVersion="4" ma:contentTypeDescription="Create a new document." ma:contentTypeScope="" ma:versionID="95badc353c984a85c2d1d5e8c8b52f7b">
  <xsd:schema xmlns:xsd="http://www.w3.org/2001/XMLSchema" xmlns:xs="http://www.w3.org/2001/XMLSchema" xmlns:p="http://schemas.microsoft.com/office/2006/metadata/properties" targetNamespace="http://schemas.microsoft.com/office/2006/metadata/properties" ma:root="true" ma:fieldsID="6c96ba11fc0b0f11135d6dc28d8a2ff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536BE1-7761-47D6-B0D9-2504C6D562DF}">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F937BB2-7C64-414D-8F04-ECD995D6AC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D9C5C0A-099F-4D45-95EA-0DDC5631F3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Presentation_Master_ANA_Widescreen</Template>
  <TotalTime>3552</TotalTime>
  <Words>538</Words>
  <Application>Microsoft Office PowerPoint</Application>
  <PresentationFormat>Widescreen</PresentationFormat>
  <Paragraphs>82</Paragraphs>
  <Slides>12</Slides>
  <Notes>3</Notes>
  <HiddenSlides>0</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12</vt:i4>
      </vt:variant>
    </vt:vector>
  </HeadingPairs>
  <TitlesOfParts>
    <vt:vector size="19" baseType="lpstr">
      <vt:lpstr>Arial</vt:lpstr>
      <vt:lpstr>Calibri</vt:lpstr>
      <vt:lpstr>Arcadis Master w Kicker</vt:lpstr>
      <vt:lpstr>NO LOGO Arcadis Master w Kicker</vt:lpstr>
      <vt:lpstr>Arcadis Master</vt:lpstr>
      <vt:lpstr>1_Arcadis Master w Kicker</vt:lpstr>
      <vt:lpstr>2_Arcadis Master w Kicker</vt:lpstr>
      <vt:lpstr>Mark Lenz, 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Questions/Discussion</vt:lpstr>
      <vt:lpstr>Questions from Monroe</vt:lpstr>
      <vt:lpstr>PowerPoint Presentation</vt:lpstr>
    </vt:vector>
  </TitlesOfParts>
  <Company>Arcadis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Staff Call – The Future of Water</dc:title>
  <dc:creator>Rodriguez, Maria</dc:creator>
  <cp:keywords>Arcadis</cp:keywords>
  <cp:lastModifiedBy>Lenz, Mark</cp:lastModifiedBy>
  <cp:revision>115</cp:revision>
  <cp:lastPrinted>2016-09-23T14:20:45Z</cp:lastPrinted>
  <dcterms:created xsi:type="dcterms:W3CDTF">2016-09-06T18:28:33Z</dcterms:created>
  <dcterms:modified xsi:type="dcterms:W3CDTF">2019-09-20T16:23:06Z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0x0101007A75836388195747833855717EA49C1B</vt:lpwstr>
  </property>
</Properties>
</file>